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A33066-6A97-B9E2-B563-6A6CDF5F83BF}" v="86" dt="2026-07-09T11:00:19.556"/>
    <p1510:client id="{3DF08051-395C-CCF5-8205-843C7E2D802D}" v="5" dt="2026-07-09T21:52:29.1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0218" autoAdjust="0"/>
  </p:normalViewPr>
  <p:slideViewPr>
    <p:cSldViewPr snapToGrid="0">
      <p:cViewPr varScale="1">
        <p:scale>
          <a:sx n="52" d="100"/>
          <a:sy n="52" d="100"/>
        </p:scale>
        <p:origin x="2742" y="6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Thomas" userId="S::nicole.thomas@health.qld.gov.au::9212363f-9fa3-4ba0-b31d-92d769523a3a" providerId="AD" clId="Web-{3DF08051-395C-CCF5-8205-843C7E2D802D}"/>
    <pc:docChg chg="modSld">
      <pc:chgData name="Nicole Thomas" userId="S::nicole.thomas@health.qld.gov.au::9212363f-9fa3-4ba0-b31d-92d769523a3a" providerId="AD" clId="Web-{3DF08051-395C-CCF5-8205-843C7E2D802D}" dt="2026-07-09T21:52:29.188" v="4" actId="14100"/>
      <pc:docMkLst>
        <pc:docMk/>
      </pc:docMkLst>
      <pc:sldChg chg="modSp">
        <pc:chgData name="Nicole Thomas" userId="S::nicole.thomas@health.qld.gov.au::9212363f-9fa3-4ba0-b31d-92d769523a3a" providerId="AD" clId="Web-{3DF08051-395C-CCF5-8205-843C7E2D802D}" dt="2026-07-09T21:52:29.188" v="4" actId="14100"/>
        <pc:sldMkLst>
          <pc:docMk/>
          <pc:sldMk cId="3181424846" sldId="257"/>
        </pc:sldMkLst>
        <pc:spChg chg="mod">
          <ac:chgData name="Nicole Thomas" userId="S::nicole.thomas@health.qld.gov.au::9212363f-9fa3-4ba0-b31d-92d769523a3a" providerId="AD" clId="Web-{3DF08051-395C-CCF5-8205-843C7E2D802D}" dt="2026-07-09T21:52:27.454" v="3" actId="20577"/>
          <ac:spMkLst>
            <pc:docMk/>
            <pc:sldMk cId="3181424846" sldId="257"/>
            <ac:spMk id="7" creationId="{8725097A-B52F-2432-FCFD-882AAF6F325F}"/>
          </ac:spMkLst>
        </pc:spChg>
        <pc:spChg chg="mod">
          <ac:chgData name="Nicole Thomas" userId="S::nicole.thomas@health.qld.gov.au::9212363f-9fa3-4ba0-b31d-92d769523a3a" providerId="AD" clId="Web-{3DF08051-395C-CCF5-8205-843C7E2D802D}" dt="2026-07-09T21:52:29.188" v="4" actId="14100"/>
          <ac:spMkLst>
            <pc:docMk/>
            <pc:sldMk cId="3181424846" sldId="257"/>
            <ac:spMk id="8" creationId="{0860E8E3-12D2-CE4D-901E-C8CDD4EB8810}"/>
          </ac:spMkLst>
        </pc:spChg>
      </pc:sldChg>
    </pc:docChg>
  </pc:docChgLst>
  <pc:docChgLst>
    <pc:chgData name="Nicole Thomas" userId="S::nicole.thomas@health.qld.gov.au::9212363f-9fa3-4ba0-b31d-92d769523a3a" providerId="AD" clId="Web-{37A33066-6A97-B9E2-B563-6A6CDF5F83BF}"/>
    <pc:docChg chg="modSld">
      <pc:chgData name="Nicole Thomas" userId="S::nicole.thomas@health.qld.gov.au::9212363f-9fa3-4ba0-b31d-92d769523a3a" providerId="AD" clId="Web-{37A33066-6A97-B9E2-B563-6A6CDF5F83BF}" dt="2026-07-09T11:00:19.556" v="88" actId="20577"/>
      <pc:docMkLst>
        <pc:docMk/>
      </pc:docMkLst>
      <pc:sldChg chg="modSp">
        <pc:chgData name="Nicole Thomas" userId="S::nicole.thomas@health.qld.gov.au::9212363f-9fa3-4ba0-b31d-92d769523a3a" providerId="AD" clId="Web-{37A33066-6A97-B9E2-B563-6A6CDF5F83BF}" dt="2026-07-09T11:00:19.556" v="88" actId="20577"/>
        <pc:sldMkLst>
          <pc:docMk/>
          <pc:sldMk cId="3181424846" sldId="257"/>
        </pc:sldMkLst>
        <pc:spChg chg="mod">
          <ac:chgData name="Nicole Thomas" userId="S::nicole.thomas@health.qld.gov.au::9212363f-9fa3-4ba0-b31d-92d769523a3a" providerId="AD" clId="Web-{37A33066-6A97-B9E2-B563-6A6CDF5F83BF}" dt="2026-07-09T11:00:19.556" v="88" actId="20577"/>
          <ac:spMkLst>
            <pc:docMk/>
            <pc:sldMk cId="3181424846" sldId="257"/>
            <ac:spMk id="6" creationId="{F22C922D-DA31-41CB-084A-C8A93DBAB8F3}"/>
          </ac:spMkLst>
        </pc:spChg>
        <pc:spChg chg="mod">
          <ac:chgData name="Nicole Thomas" userId="S::nicole.thomas@health.qld.gov.au::9212363f-9fa3-4ba0-b31d-92d769523a3a" providerId="AD" clId="Web-{37A33066-6A97-B9E2-B563-6A6CDF5F83BF}" dt="2026-07-09T10:58:17.533" v="29" actId="20577"/>
          <ac:spMkLst>
            <pc:docMk/>
            <pc:sldMk cId="3181424846" sldId="257"/>
            <ac:spMk id="7" creationId="{8725097A-B52F-2432-FCFD-882AAF6F325F}"/>
          </ac:spMkLst>
        </pc:spChg>
        <pc:spChg chg="mod">
          <ac:chgData name="Nicole Thomas" userId="S::nicole.thomas@health.qld.gov.au::9212363f-9fa3-4ba0-b31d-92d769523a3a" providerId="AD" clId="Web-{37A33066-6A97-B9E2-B563-6A6CDF5F83BF}" dt="2026-07-09T10:58:11.268" v="28" actId="14100"/>
          <ac:spMkLst>
            <pc:docMk/>
            <pc:sldMk cId="3181424846" sldId="257"/>
            <ac:spMk id="8" creationId="{0860E8E3-12D2-CE4D-901E-C8CDD4EB881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3F594A-998D-4E06-AA59-BD888958D65B}" type="datetimeFigureOut">
              <a:rPr lang="en-AU" smtClean="0"/>
              <a:t>14/07/2026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B44FC-49DB-4F3D-8C06-9DD0A46123D5}" type="slidenum">
              <a:rPr lang="en-AU" smtClean="0"/>
              <a:t>‹#›</a:t>
            </a:fld>
            <a:endParaRPr lang="en-AU"/>
          </a:p>
        </p:txBody>
      </p:sp>
    </p:spTree>
    <p:extLst>
      <p:ext uri="{BB962C8B-B14F-4D97-AF65-F5344CB8AC3E}">
        <p14:creationId xmlns:p14="http://schemas.microsoft.com/office/powerpoint/2010/main" val="173019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Update the slide with required information and send to </a:t>
            </a:r>
            <a:r>
              <a:rPr lang="en-AU" sz="1200" dirty="0">
                <a:latin typeface="Balboa"/>
              </a:rPr>
              <a:t>Oceania Academy </a:t>
            </a:r>
            <a:r>
              <a:rPr lang="en-GB" dirty="0"/>
              <a:t>to set the zoom registration link with the </a:t>
            </a:r>
            <a:r>
              <a:rPr lang="en-AU" sz="1200" dirty="0">
                <a:latin typeface="Balboa"/>
              </a:rPr>
              <a:t>Oceania Academy </a:t>
            </a:r>
            <a:r>
              <a:rPr lang="en-GB" dirty="0"/>
              <a:t>Account</a:t>
            </a:r>
          </a:p>
          <a:p>
            <a:r>
              <a:rPr lang="en-GB" dirty="0"/>
              <a:t>2. </a:t>
            </a:r>
            <a:r>
              <a:rPr lang="en-AU" sz="1200" dirty="0">
                <a:latin typeface="Balboa"/>
              </a:rPr>
              <a:t>Oceania Academy </a:t>
            </a:r>
            <a:r>
              <a:rPr lang="en-GB" dirty="0"/>
              <a:t>saves this page as a pdf and a jpg- this will then be used as the flyer to be sent out for promotion</a:t>
            </a:r>
          </a:p>
          <a:p>
            <a:r>
              <a:rPr lang="en-GB" dirty="0"/>
              <a:t>4. Copy details of this page to be the title page for your presentation</a:t>
            </a:r>
          </a:p>
          <a:p>
            <a:endParaRPr lang="en-GB" dirty="0"/>
          </a:p>
          <a:p>
            <a:r>
              <a:rPr lang="en-GB" dirty="0"/>
              <a:t>Checklist: </a:t>
            </a:r>
          </a:p>
          <a:p>
            <a:pPr>
              <a:buFontTx/>
              <a:buChar char="-"/>
            </a:pPr>
            <a:r>
              <a:rPr lang="en-GB" dirty="0"/>
              <a:t>Ensure speakers consent to be recorded and posted on members only webpage, also check if there is a date they want this info removed </a:t>
            </a:r>
          </a:p>
          <a:p>
            <a:pPr>
              <a:buFontTx/>
              <a:buChar char="-"/>
            </a:pPr>
            <a:r>
              <a:rPr lang="en-GB" dirty="0"/>
              <a:t>Set up Zoom registration details through </a:t>
            </a:r>
            <a:r>
              <a:rPr lang="en-AU" sz="1200" dirty="0">
                <a:latin typeface="Balboa"/>
              </a:rPr>
              <a:t>Oceania Academy </a:t>
            </a:r>
            <a:r>
              <a:rPr lang="en-GB" dirty="0"/>
              <a:t>m account</a:t>
            </a:r>
          </a:p>
          <a:p>
            <a:pPr>
              <a:buFontTx/>
              <a:buChar char="-"/>
            </a:pPr>
            <a:r>
              <a:rPr lang="en-GB" dirty="0"/>
              <a:t>Send for upload on website, social media, and email out to members and other networks for promotion </a:t>
            </a:r>
          </a:p>
          <a:p>
            <a:pPr>
              <a:buFontTx/>
              <a:buChar char="-"/>
            </a:pPr>
            <a:r>
              <a:rPr lang="en-GB" dirty="0"/>
              <a:t>All presenters also need to register for the zoom link</a:t>
            </a:r>
          </a:p>
          <a:p>
            <a:pPr>
              <a:buFontTx/>
              <a:buChar char="-"/>
            </a:pPr>
            <a:r>
              <a:rPr lang="en-GB" dirty="0"/>
              <a:t>At the start of the session, please share a title slide with the </a:t>
            </a:r>
            <a:r>
              <a:rPr lang="en-AU" sz="1200" dirty="0">
                <a:latin typeface="Balboa"/>
              </a:rPr>
              <a:t>Oceania Academy </a:t>
            </a:r>
            <a:r>
              <a:rPr lang="en-GB" dirty="0"/>
              <a:t> logo, hit record before the sessions starts </a:t>
            </a:r>
          </a:p>
          <a:p>
            <a:pPr>
              <a:buFontTx/>
              <a:buChar char="-"/>
            </a:pPr>
            <a:r>
              <a:rPr lang="en-GB" dirty="0"/>
              <a:t>Recording to then be uploaded to </a:t>
            </a:r>
            <a:r>
              <a:rPr lang="en-AU" sz="1200" dirty="0">
                <a:latin typeface="Balboa"/>
              </a:rPr>
              <a:t>Oceania Academy </a:t>
            </a:r>
            <a:r>
              <a:rPr lang="en-GB" dirty="0" err="1"/>
              <a:t>vimeo</a:t>
            </a:r>
            <a:r>
              <a:rPr lang="en-GB" dirty="0"/>
              <a:t> account </a:t>
            </a:r>
          </a:p>
          <a:p>
            <a:r>
              <a:rPr lang="en-GB" dirty="0"/>
              <a:t> </a:t>
            </a:r>
          </a:p>
          <a:p>
            <a:endParaRPr lang="en-AU" dirty="0"/>
          </a:p>
        </p:txBody>
      </p:sp>
      <p:sp>
        <p:nvSpPr>
          <p:cNvPr id="4" name="Slide Number Placeholder 3"/>
          <p:cNvSpPr>
            <a:spLocks noGrp="1"/>
          </p:cNvSpPr>
          <p:nvPr>
            <p:ph type="sldNum" sz="quarter" idx="5"/>
          </p:nvPr>
        </p:nvSpPr>
        <p:spPr/>
        <p:txBody>
          <a:bodyPr/>
          <a:lstStyle/>
          <a:p>
            <a:fld id="{DB0B44FC-49DB-4F3D-8C06-9DD0A46123D5}" type="slidenum">
              <a:rPr lang="en-AU" smtClean="0"/>
              <a:t>1</a:t>
            </a:fld>
            <a:endParaRPr lang="en-AU"/>
          </a:p>
        </p:txBody>
      </p:sp>
    </p:spTree>
    <p:extLst>
      <p:ext uri="{BB962C8B-B14F-4D97-AF65-F5344CB8AC3E}">
        <p14:creationId xmlns:p14="http://schemas.microsoft.com/office/powerpoint/2010/main" val="1905227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C32E-4DB9-8126-C3BC-6B9D21E475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4828C15B-65FC-CB65-EF81-21B2E3209F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87B20B67-9B06-25AC-6A48-970FA21E35D7}"/>
              </a:ext>
            </a:extLst>
          </p:cNvPr>
          <p:cNvSpPr>
            <a:spLocks noGrp="1"/>
          </p:cNvSpPr>
          <p:nvPr>
            <p:ph type="dt" sz="half" idx="10"/>
          </p:nvPr>
        </p:nvSpPr>
        <p:spPr/>
        <p:txBody>
          <a:bodyPr/>
          <a:lstStyle/>
          <a:p>
            <a:fld id="{F0769BC2-6DE6-40D9-8B78-BDFBA541582E}" type="datetimeFigureOut">
              <a:rPr lang="en-AU" smtClean="0"/>
              <a:t>14/07/2026</a:t>
            </a:fld>
            <a:endParaRPr lang="en-AU"/>
          </a:p>
        </p:txBody>
      </p:sp>
      <p:sp>
        <p:nvSpPr>
          <p:cNvPr id="5" name="Footer Placeholder 4">
            <a:extLst>
              <a:ext uri="{FF2B5EF4-FFF2-40B4-BE49-F238E27FC236}">
                <a16:creationId xmlns:a16="http://schemas.microsoft.com/office/drawing/2014/main" id="{E5502680-DE2E-DCBA-217D-21D004884A8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D242812-1883-115D-76A7-B772E27A4566}"/>
              </a:ext>
            </a:extLst>
          </p:cNvPr>
          <p:cNvSpPr>
            <a:spLocks noGrp="1"/>
          </p:cNvSpPr>
          <p:nvPr>
            <p:ph type="sldNum" sz="quarter" idx="12"/>
          </p:nvPr>
        </p:nvSpPr>
        <p:spPr/>
        <p:txBody>
          <a:bodyPr/>
          <a:lstStyle/>
          <a:p>
            <a:fld id="{FDD951E9-7A34-474B-A5F2-55A3BF2B21F7}" type="slidenum">
              <a:rPr lang="en-AU" smtClean="0"/>
              <a:t>‹#›</a:t>
            </a:fld>
            <a:endParaRPr lang="en-AU"/>
          </a:p>
        </p:txBody>
      </p:sp>
    </p:spTree>
    <p:extLst>
      <p:ext uri="{BB962C8B-B14F-4D97-AF65-F5344CB8AC3E}">
        <p14:creationId xmlns:p14="http://schemas.microsoft.com/office/powerpoint/2010/main" val="2930486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648F9-B2DC-9F18-CFFF-ADA1BBC3F485}"/>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7F4CB83-1CC3-17DA-A00E-BD1DBB67AD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B9DC5BD-949F-F58A-24EC-9D6B2D25E566}"/>
              </a:ext>
            </a:extLst>
          </p:cNvPr>
          <p:cNvSpPr>
            <a:spLocks noGrp="1"/>
          </p:cNvSpPr>
          <p:nvPr>
            <p:ph type="dt" sz="half" idx="10"/>
          </p:nvPr>
        </p:nvSpPr>
        <p:spPr/>
        <p:txBody>
          <a:bodyPr/>
          <a:lstStyle/>
          <a:p>
            <a:fld id="{F0769BC2-6DE6-40D9-8B78-BDFBA541582E}" type="datetimeFigureOut">
              <a:rPr lang="en-AU" smtClean="0"/>
              <a:t>14/07/2026</a:t>
            </a:fld>
            <a:endParaRPr lang="en-AU"/>
          </a:p>
        </p:txBody>
      </p:sp>
      <p:sp>
        <p:nvSpPr>
          <p:cNvPr id="5" name="Footer Placeholder 4">
            <a:extLst>
              <a:ext uri="{FF2B5EF4-FFF2-40B4-BE49-F238E27FC236}">
                <a16:creationId xmlns:a16="http://schemas.microsoft.com/office/drawing/2014/main" id="{3AA6D329-4905-956F-0156-88E65E8E1FE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D65EF75-2E9F-BDD0-70E0-734FDB2CFA11}"/>
              </a:ext>
            </a:extLst>
          </p:cNvPr>
          <p:cNvSpPr>
            <a:spLocks noGrp="1"/>
          </p:cNvSpPr>
          <p:nvPr>
            <p:ph type="sldNum" sz="quarter" idx="12"/>
          </p:nvPr>
        </p:nvSpPr>
        <p:spPr/>
        <p:txBody>
          <a:bodyPr/>
          <a:lstStyle/>
          <a:p>
            <a:fld id="{FDD951E9-7A34-474B-A5F2-55A3BF2B21F7}" type="slidenum">
              <a:rPr lang="en-AU" smtClean="0"/>
              <a:t>‹#›</a:t>
            </a:fld>
            <a:endParaRPr lang="en-AU"/>
          </a:p>
        </p:txBody>
      </p:sp>
    </p:spTree>
    <p:extLst>
      <p:ext uri="{BB962C8B-B14F-4D97-AF65-F5344CB8AC3E}">
        <p14:creationId xmlns:p14="http://schemas.microsoft.com/office/powerpoint/2010/main" val="3224142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9BBF82-7F1C-26F5-0EFB-E08219FF756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404CA9F-8BF4-7A4C-B382-C07FF7F489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D3CDA70-FDA1-9A74-AFB1-D0E0E9AEDAEC}"/>
              </a:ext>
            </a:extLst>
          </p:cNvPr>
          <p:cNvSpPr>
            <a:spLocks noGrp="1"/>
          </p:cNvSpPr>
          <p:nvPr>
            <p:ph type="dt" sz="half" idx="10"/>
          </p:nvPr>
        </p:nvSpPr>
        <p:spPr/>
        <p:txBody>
          <a:bodyPr/>
          <a:lstStyle/>
          <a:p>
            <a:fld id="{F0769BC2-6DE6-40D9-8B78-BDFBA541582E}" type="datetimeFigureOut">
              <a:rPr lang="en-AU" smtClean="0"/>
              <a:t>14/07/2026</a:t>
            </a:fld>
            <a:endParaRPr lang="en-AU"/>
          </a:p>
        </p:txBody>
      </p:sp>
      <p:sp>
        <p:nvSpPr>
          <p:cNvPr id="5" name="Footer Placeholder 4">
            <a:extLst>
              <a:ext uri="{FF2B5EF4-FFF2-40B4-BE49-F238E27FC236}">
                <a16:creationId xmlns:a16="http://schemas.microsoft.com/office/drawing/2014/main" id="{D4A59B95-5199-7D58-88CB-069DB63407E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D573952-91F7-5CEA-51E0-D2846404B9E2}"/>
              </a:ext>
            </a:extLst>
          </p:cNvPr>
          <p:cNvSpPr>
            <a:spLocks noGrp="1"/>
          </p:cNvSpPr>
          <p:nvPr>
            <p:ph type="sldNum" sz="quarter" idx="12"/>
          </p:nvPr>
        </p:nvSpPr>
        <p:spPr/>
        <p:txBody>
          <a:bodyPr/>
          <a:lstStyle/>
          <a:p>
            <a:fld id="{FDD951E9-7A34-474B-A5F2-55A3BF2B21F7}" type="slidenum">
              <a:rPr lang="en-AU" smtClean="0"/>
              <a:t>‹#›</a:t>
            </a:fld>
            <a:endParaRPr lang="en-AU"/>
          </a:p>
        </p:txBody>
      </p:sp>
    </p:spTree>
    <p:extLst>
      <p:ext uri="{BB962C8B-B14F-4D97-AF65-F5344CB8AC3E}">
        <p14:creationId xmlns:p14="http://schemas.microsoft.com/office/powerpoint/2010/main" val="312204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6A785-0B6B-7E52-8FC7-570A64ED355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87BE3DC-1D89-EE38-7078-BD81B813D1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B0A5784-7465-9FAE-FEC2-D9D9F601E2C3}"/>
              </a:ext>
            </a:extLst>
          </p:cNvPr>
          <p:cNvSpPr>
            <a:spLocks noGrp="1"/>
          </p:cNvSpPr>
          <p:nvPr>
            <p:ph type="dt" sz="half" idx="10"/>
          </p:nvPr>
        </p:nvSpPr>
        <p:spPr/>
        <p:txBody>
          <a:bodyPr/>
          <a:lstStyle/>
          <a:p>
            <a:fld id="{F0769BC2-6DE6-40D9-8B78-BDFBA541582E}" type="datetimeFigureOut">
              <a:rPr lang="en-AU" smtClean="0"/>
              <a:t>14/07/2026</a:t>
            </a:fld>
            <a:endParaRPr lang="en-AU"/>
          </a:p>
        </p:txBody>
      </p:sp>
      <p:sp>
        <p:nvSpPr>
          <p:cNvPr id="5" name="Footer Placeholder 4">
            <a:extLst>
              <a:ext uri="{FF2B5EF4-FFF2-40B4-BE49-F238E27FC236}">
                <a16:creationId xmlns:a16="http://schemas.microsoft.com/office/drawing/2014/main" id="{48A3564D-FD4B-6D7E-DE3E-C5FB8139AD3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35B9610-3A2B-E09B-F7BA-FB2E37A1DB43}"/>
              </a:ext>
            </a:extLst>
          </p:cNvPr>
          <p:cNvSpPr>
            <a:spLocks noGrp="1"/>
          </p:cNvSpPr>
          <p:nvPr>
            <p:ph type="sldNum" sz="quarter" idx="12"/>
          </p:nvPr>
        </p:nvSpPr>
        <p:spPr/>
        <p:txBody>
          <a:bodyPr/>
          <a:lstStyle/>
          <a:p>
            <a:fld id="{FDD951E9-7A34-474B-A5F2-55A3BF2B21F7}" type="slidenum">
              <a:rPr lang="en-AU" smtClean="0"/>
              <a:t>‹#›</a:t>
            </a:fld>
            <a:endParaRPr lang="en-AU"/>
          </a:p>
        </p:txBody>
      </p:sp>
    </p:spTree>
    <p:extLst>
      <p:ext uri="{BB962C8B-B14F-4D97-AF65-F5344CB8AC3E}">
        <p14:creationId xmlns:p14="http://schemas.microsoft.com/office/powerpoint/2010/main" val="1509355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E8C61-EE38-8316-0462-178C05B124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6D8E1ED6-3FC3-52BA-14F8-E983089D89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A9EEA2-44BF-1507-8003-4746E4E86F6C}"/>
              </a:ext>
            </a:extLst>
          </p:cNvPr>
          <p:cNvSpPr>
            <a:spLocks noGrp="1"/>
          </p:cNvSpPr>
          <p:nvPr>
            <p:ph type="dt" sz="half" idx="10"/>
          </p:nvPr>
        </p:nvSpPr>
        <p:spPr/>
        <p:txBody>
          <a:bodyPr/>
          <a:lstStyle/>
          <a:p>
            <a:fld id="{F0769BC2-6DE6-40D9-8B78-BDFBA541582E}" type="datetimeFigureOut">
              <a:rPr lang="en-AU" smtClean="0"/>
              <a:t>14/07/2026</a:t>
            </a:fld>
            <a:endParaRPr lang="en-AU"/>
          </a:p>
        </p:txBody>
      </p:sp>
      <p:sp>
        <p:nvSpPr>
          <p:cNvPr id="5" name="Footer Placeholder 4">
            <a:extLst>
              <a:ext uri="{FF2B5EF4-FFF2-40B4-BE49-F238E27FC236}">
                <a16:creationId xmlns:a16="http://schemas.microsoft.com/office/drawing/2014/main" id="{360F19EF-C9B6-CB9F-4022-C569F5D75DD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710FA7B-3CCD-9DBB-246E-8085A9825E11}"/>
              </a:ext>
            </a:extLst>
          </p:cNvPr>
          <p:cNvSpPr>
            <a:spLocks noGrp="1"/>
          </p:cNvSpPr>
          <p:nvPr>
            <p:ph type="sldNum" sz="quarter" idx="12"/>
          </p:nvPr>
        </p:nvSpPr>
        <p:spPr/>
        <p:txBody>
          <a:bodyPr/>
          <a:lstStyle/>
          <a:p>
            <a:fld id="{FDD951E9-7A34-474B-A5F2-55A3BF2B21F7}" type="slidenum">
              <a:rPr lang="en-AU" smtClean="0"/>
              <a:t>‹#›</a:t>
            </a:fld>
            <a:endParaRPr lang="en-AU"/>
          </a:p>
        </p:txBody>
      </p:sp>
    </p:spTree>
    <p:extLst>
      <p:ext uri="{BB962C8B-B14F-4D97-AF65-F5344CB8AC3E}">
        <p14:creationId xmlns:p14="http://schemas.microsoft.com/office/powerpoint/2010/main" val="3607728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D97C5-3F68-E2E3-A07C-5F41FB1594A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C3D93A2-5B86-3A36-B53E-C4A9994814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7C26891F-6DCE-B434-69FB-5524B392F1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4A489813-41FB-9AAC-DA3B-FC92B061F00A}"/>
              </a:ext>
            </a:extLst>
          </p:cNvPr>
          <p:cNvSpPr>
            <a:spLocks noGrp="1"/>
          </p:cNvSpPr>
          <p:nvPr>
            <p:ph type="dt" sz="half" idx="10"/>
          </p:nvPr>
        </p:nvSpPr>
        <p:spPr/>
        <p:txBody>
          <a:bodyPr/>
          <a:lstStyle/>
          <a:p>
            <a:fld id="{F0769BC2-6DE6-40D9-8B78-BDFBA541582E}" type="datetimeFigureOut">
              <a:rPr lang="en-AU" smtClean="0"/>
              <a:t>14/07/2026</a:t>
            </a:fld>
            <a:endParaRPr lang="en-AU"/>
          </a:p>
        </p:txBody>
      </p:sp>
      <p:sp>
        <p:nvSpPr>
          <p:cNvPr id="6" name="Footer Placeholder 5">
            <a:extLst>
              <a:ext uri="{FF2B5EF4-FFF2-40B4-BE49-F238E27FC236}">
                <a16:creationId xmlns:a16="http://schemas.microsoft.com/office/drawing/2014/main" id="{E46B2D4E-B67E-0267-6450-9F7E9980124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E799C13-E33D-58E7-8315-FD22BAE9EAD3}"/>
              </a:ext>
            </a:extLst>
          </p:cNvPr>
          <p:cNvSpPr>
            <a:spLocks noGrp="1"/>
          </p:cNvSpPr>
          <p:nvPr>
            <p:ph type="sldNum" sz="quarter" idx="12"/>
          </p:nvPr>
        </p:nvSpPr>
        <p:spPr/>
        <p:txBody>
          <a:bodyPr/>
          <a:lstStyle/>
          <a:p>
            <a:fld id="{FDD951E9-7A34-474B-A5F2-55A3BF2B21F7}" type="slidenum">
              <a:rPr lang="en-AU" smtClean="0"/>
              <a:t>‹#›</a:t>
            </a:fld>
            <a:endParaRPr lang="en-AU"/>
          </a:p>
        </p:txBody>
      </p:sp>
    </p:spTree>
    <p:extLst>
      <p:ext uri="{BB962C8B-B14F-4D97-AF65-F5344CB8AC3E}">
        <p14:creationId xmlns:p14="http://schemas.microsoft.com/office/powerpoint/2010/main" val="3515749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4DB9E-04D2-B0BC-AE21-5C8E90414631}"/>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686C5CA-199D-675A-75FB-6AFD53C38B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3522D4-140D-0B69-DB85-B728018907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803592D5-85B2-4626-3434-86AA7D0E26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9BA8C4-D7DB-0294-51D3-051DE83130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4E633DD-0CDD-4D45-A6FD-CDAEBD2CDE89}"/>
              </a:ext>
            </a:extLst>
          </p:cNvPr>
          <p:cNvSpPr>
            <a:spLocks noGrp="1"/>
          </p:cNvSpPr>
          <p:nvPr>
            <p:ph type="dt" sz="half" idx="10"/>
          </p:nvPr>
        </p:nvSpPr>
        <p:spPr/>
        <p:txBody>
          <a:bodyPr/>
          <a:lstStyle/>
          <a:p>
            <a:fld id="{F0769BC2-6DE6-40D9-8B78-BDFBA541582E}" type="datetimeFigureOut">
              <a:rPr lang="en-AU" smtClean="0"/>
              <a:t>14/07/2026</a:t>
            </a:fld>
            <a:endParaRPr lang="en-AU"/>
          </a:p>
        </p:txBody>
      </p:sp>
      <p:sp>
        <p:nvSpPr>
          <p:cNvPr id="8" name="Footer Placeholder 7">
            <a:extLst>
              <a:ext uri="{FF2B5EF4-FFF2-40B4-BE49-F238E27FC236}">
                <a16:creationId xmlns:a16="http://schemas.microsoft.com/office/drawing/2014/main" id="{85F3455F-3F5A-FAE0-83A0-59BA20069EFE}"/>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0A11725-1419-FED2-DAA4-8C8648882268}"/>
              </a:ext>
            </a:extLst>
          </p:cNvPr>
          <p:cNvSpPr>
            <a:spLocks noGrp="1"/>
          </p:cNvSpPr>
          <p:nvPr>
            <p:ph type="sldNum" sz="quarter" idx="12"/>
          </p:nvPr>
        </p:nvSpPr>
        <p:spPr/>
        <p:txBody>
          <a:bodyPr/>
          <a:lstStyle/>
          <a:p>
            <a:fld id="{FDD951E9-7A34-474B-A5F2-55A3BF2B21F7}" type="slidenum">
              <a:rPr lang="en-AU" smtClean="0"/>
              <a:t>‹#›</a:t>
            </a:fld>
            <a:endParaRPr lang="en-AU"/>
          </a:p>
        </p:txBody>
      </p:sp>
    </p:spTree>
    <p:extLst>
      <p:ext uri="{BB962C8B-B14F-4D97-AF65-F5344CB8AC3E}">
        <p14:creationId xmlns:p14="http://schemas.microsoft.com/office/powerpoint/2010/main" val="1166867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FD55-E505-184D-33A4-E6F64874592C}"/>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2AE41322-EFA8-4AEE-53B7-A92D1B31299B}"/>
              </a:ext>
            </a:extLst>
          </p:cNvPr>
          <p:cNvSpPr>
            <a:spLocks noGrp="1"/>
          </p:cNvSpPr>
          <p:nvPr>
            <p:ph type="dt" sz="half" idx="10"/>
          </p:nvPr>
        </p:nvSpPr>
        <p:spPr/>
        <p:txBody>
          <a:bodyPr/>
          <a:lstStyle/>
          <a:p>
            <a:fld id="{F0769BC2-6DE6-40D9-8B78-BDFBA541582E}" type="datetimeFigureOut">
              <a:rPr lang="en-AU" smtClean="0"/>
              <a:t>14/07/2026</a:t>
            </a:fld>
            <a:endParaRPr lang="en-AU"/>
          </a:p>
        </p:txBody>
      </p:sp>
      <p:sp>
        <p:nvSpPr>
          <p:cNvPr id="4" name="Footer Placeholder 3">
            <a:extLst>
              <a:ext uri="{FF2B5EF4-FFF2-40B4-BE49-F238E27FC236}">
                <a16:creationId xmlns:a16="http://schemas.microsoft.com/office/drawing/2014/main" id="{CC72D179-11BA-EDB3-3E0D-999AF5177C5D}"/>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C9D2F464-9D05-0B6D-6A81-8FDB40C582A3}"/>
              </a:ext>
            </a:extLst>
          </p:cNvPr>
          <p:cNvSpPr>
            <a:spLocks noGrp="1"/>
          </p:cNvSpPr>
          <p:nvPr>
            <p:ph type="sldNum" sz="quarter" idx="12"/>
          </p:nvPr>
        </p:nvSpPr>
        <p:spPr/>
        <p:txBody>
          <a:bodyPr/>
          <a:lstStyle/>
          <a:p>
            <a:fld id="{FDD951E9-7A34-474B-A5F2-55A3BF2B21F7}" type="slidenum">
              <a:rPr lang="en-AU" smtClean="0"/>
              <a:t>‹#›</a:t>
            </a:fld>
            <a:endParaRPr lang="en-AU"/>
          </a:p>
        </p:txBody>
      </p:sp>
    </p:spTree>
    <p:extLst>
      <p:ext uri="{BB962C8B-B14F-4D97-AF65-F5344CB8AC3E}">
        <p14:creationId xmlns:p14="http://schemas.microsoft.com/office/powerpoint/2010/main" val="1211489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0A953A-0A26-A531-066B-750D4F7F51F5}"/>
              </a:ext>
            </a:extLst>
          </p:cNvPr>
          <p:cNvSpPr>
            <a:spLocks noGrp="1"/>
          </p:cNvSpPr>
          <p:nvPr>
            <p:ph type="dt" sz="half" idx="10"/>
          </p:nvPr>
        </p:nvSpPr>
        <p:spPr/>
        <p:txBody>
          <a:bodyPr/>
          <a:lstStyle/>
          <a:p>
            <a:fld id="{F0769BC2-6DE6-40D9-8B78-BDFBA541582E}" type="datetimeFigureOut">
              <a:rPr lang="en-AU" smtClean="0"/>
              <a:t>14/07/2026</a:t>
            </a:fld>
            <a:endParaRPr lang="en-AU"/>
          </a:p>
        </p:txBody>
      </p:sp>
      <p:sp>
        <p:nvSpPr>
          <p:cNvPr id="3" name="Footer Placeholder 2">
            <a:extLst>
              <a:ext uri="{FF2B5EF4-FFF2-40B4-BE49-F238E27FC236}">
                <a16:creationId xmlns:a16="http://schemas.microsoft.com/office/drawing/2014/main" id="{1D3DE475-05A0-7B3B-5EC7-B0A8BCAECEBB}"/>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D9E741F-A242-55D4-4D5E-93144957ACD6}"/>
              </a:ext>
            </a:extLst>
          </p:cNvPr>
          <p:cNvSpPr>
            <a:spLocks noGrp="1"/>
          </p:cNvSpPr>
          <p:nvPr>
            <p:ph type="sldNum" sz="quarter" idx="12"/>
          </p:nvPr>
        </p:nvSpPr>
        <p:spPr/>
        <p:txBody>
          <a:bodyPr/>
          <a:lstStyle/>
          <a:p>
            <a:fld id="{FDD951E9-7A34-474B-A5F2-55A3BF2B21F7}" type="slidenum">
              <a:rPr lang="en-AU" smtClean="0"/>
              <a:t>‹#›</a:t>
            </a:fld>
            <a:endParaRPr lang="en-AU"/>
          </a:p>
        </p:txBody>
      </p:sp>
    </p:spTree>
    <p:extLst>
      <p:ext uri="{BB962C8B-B14F-4D97-AF65-F5344CB8AC3E}">
        <p14:creationId xmlns:p14="http://schemas.microsoft.com/office/powerpoint/2010/main" val="2170042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512E6-6B79-5A13-5811-4C903F4B5A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27B59D8-94A1-2A50-FDFD-5FC7278884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47403957-EE5F-87EF-9A38-3E6CCE8A63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A3E919-5C1C-7E1D-072B-EF523E6AD607}"/>
              </a:ext>
            </a:extLst>
          </p:cNvPr>
          <p:cNvSpPr>
            <a:spLocks noGrp="1"/>
          </p:cNvSpPr>
          <p:nvPr>
            <p:ph type="dt" sz="half" idx="10"/>
          </p:nvPr>
        </p:nvSpPr>
        <p:spPr/>
        <p:txBody>
          <a:bodyPr/>
          <a:lstStyle/>
          <a:p>
            <a:fld id="{F0769BC2-6DE6-40D9-8B78-BDFBA541582E}" type="datetimeFigureOut">
              <a:rPr lang="en-AU" smtClean="0"/>
              <a:t>14/07/2026</a:t>
            </a:fld>
            <a:endParaRPr lang="en-AU"/>
          </a:p>
        </p:txBody>
      </p:sp>
      <p:sp>
        <p:nvSpPr>
          <p:cNvPr id="6" name="Footer Placeholder 5">
            <a:extLst>
              <a:ext uri="{FF2B5EF4-FFF2-40B4-BE49-F238E27FC236}">
                <a16:creationId xmlns:a16="http://schemas.microsoft.com/office/drawing/2014/main" id="{58A5DD92-5C00-B399-CDFF-B9AD7BF73E8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B3030F0-803C-57BD-81D1-DBBB0B336B20}"/>
              </a:ext>
            </a:extLst>
          </p:cNvPr>
          <p:cNvSpPr>
            <a:spLocks noGrp="1"/>
          </p:cNvSpPr>
          <p:nvPr>
            <p:ph type="sldNum" sz="quarter" idx="12"/>
          </p:nvPr>
        </p:nvSpPr>
        <p:spPr/>
        <p:txBody>
          <a:bodyPr/>
          <a:lstStyle/>
          <a:p>
            <a:fld id="{FDD951E9-7A34-474B-A5F2-55A3BF2B21F7}" type="slidenum">
              <a:rPr lang="en-AU" smtClean="0"/>
              <a:t>‹#›</a:t>
            </a:fld>
            <a:endParaRPr lang="en-AU"/>
          </a:p>
        </p:txBody>
      </p:sp>
    </p:spTree>
    <p:extLst>
      <p:ext uri="{BB962C8B-B14F-4D97-AF65-F5344CB8AC3E}">
        <p14:creationId xmlns:p14="http://schemas.microsoft.com/office/powerpoint/2010/main" val="2423335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67250-7CF2-019A-81F9-54DA9206B7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677FCD75-7176-6335-C293-AE46A0B684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1568C538-E113-37D1-A032-1E1B5BC318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251A3C-667C-87F4-6368-431B8BBF33C9}"/>
              </a:ext>
            </a:extLst>
          </p:cNvPr>
          <p:cNvSpPr>
            <a:spLocks noGrp="1"/>
          </p:cNvSpPr>
          <p:nvPr>
            <p:ph type="dt" sz="half" idx="10"/>
          </p:nvPr>
        </p:nvSpPr>
        <p:spPr/>
        <p:txBody>
          <a:bodyPr/>
          <a:lstStyle/>
          <a:p>
            <a:fld id="{F0769BC2-6DE6-40D9-8B78-BDFBA541582E}" type="datetimeFigureOut">
              <a:rPr lang="en-AU" smtClean="0"/>
              <a:t>14/07/2026</a:t>
            </a:fld>
            <a:endParaRPr lang="en-AU"/>
          </a:p>
        </p:txBody>
      </p:sp>
      <p:sp>
        <p:nvSpPr>
          <p:cNvPr id="6" name="Footer Placeholder 5">
            <a:extLst>
              <a:ext uri="{FF2B5EF4-FFF2-40B4-BE49-F238E27FC236}">
                <a16:creationId xmlns:a16="http://schemas.microsoft.com/office/drawing/2014/main" id="{F48C2112-2A42-0038-AABC-99483B5333D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3D10221-C094-3ECC-0B93-360C2CF89624}"/>
              </a:ext>
            </a:extLst>
          </p:cNvPr>
          <p:cNvSpPr>
            <a:spLocks noGrp="1"/>
          </p:cNvSpPr>
          <p:nvPr>
            <p:ph type="sldNum" sz="quarter" idx="12"/>
          </p:nvPr>
        </p:nvSpPr>
        <p:spPr/>
        <p:txBody>
          <a:bodyPr/>
          <a:lstStyle/>
          <a:p>
            <a:fld id="{FDD951E9-7A34-474B-A5F2-55A3BF2B21F7}" type="slidenum">
              <a:rPr lang="en-AU" smtClean="0"/>
              <a:t>‹#›</a:t>
            </a:fld>
            <a:endParaRPr lang="en-AU"/>
          </a:p>
        </p:txBody>
      </p:sp>
    </p:spTree>
    <p:extLst>
      <p:ext uri="{BB962C8B-B14F-4D97-AF65-F5344CB8AC3E}">
        <p14:creationId xmlns:p14="http://schemas.microsoft.com/office/powerpoint/2010/main" val="803154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5D0E15-ACFB-C7EE-2EBB-39DAD5F7A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185B1FA-90A2-6B6F-865B-113ACCB4DC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89BABCD-D94E-2F55-3D7E-82BB6B5139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769BC2-6DE6-40D9-8B78-BDFBA541582E}" type="datetimeFigureOut">
              <a:rPr lang="en-AU" smtClean="0"/>
              <a:t>14/07/2026</a:t>
            </a:fld>
            <a:endParaRPr lang="en-AU"/>
          </a:p>
        </p:txBody>
      </p:sp>
      <p:sp>
        <p:nvSpPr>
          <p:cNvPr id="5" name="Footer Placeholder 4">
            <a:extLst>
              <a:ext uri="{FF2B5EF4-FFF2-40B4-BE49-F238E27FC236}">
                <a16:creationId xmlns:a16="http://schemas.microsoft.com/office/drawing/2014/main" id="{A95C16B7-08E9-197B-C08C-74FA9F312C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30393E83-C302-A98F-BD06-B3180C98E7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DD951E9-7A34-474B-A5F2-55A3BF2B21F7}" type="slidenum">
              <a:rPr lang="en-AU" smtClean="0"/>
              <a:t>‹#›</a:t>
            </a:fld>
            <a:endParaRPr lang="en-AU"/>
          </a:p>
        </p:txBody>
      </p:sp>
    </p:spTree>
    <p:extLst>
      <p:ext uri="{BB962C8B-B14F-4D97-AF65-F5344CB8AC3E}">
        <p14:creationId xmlns:p14="http://schemas.microsoft.com/office/powerpoint/2010/main" val="964596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us02web.zoom.us/meeting/register/oRJVFxgwR2e-UDnvOTIbB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www.ausacpdm.org.a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22C922D-DA31-41CB-084A-C8A93DBAB8F3}"/>
              </a:ext>
            </a:extLst>
          </p:cNvPr>
          <p:cNvSpPr txBox="1">
            <a:spLocks/>
          </p:cNvSpPr>
          <p:nvPr/>
        </p:nvSpPr>
        <p:spPr>
          <a:xfrm>
            <a:off x="584497" y="144955"/>
            <a:ext cx="10155388" cy="1190286"/>
          </a:xfrm>
          <a:prstGeom prst="rect">
            <a:avLst/>
          </a:prstGeom>
          <a:noFill/>
          <a:ln>
            <a:noFill/>
          </a:ln>
        </p:spPr>
        <p:txBody>
          <a:bodyPr spcFirstLastPara="1" wrap="square" lIns="91425" tIns="45700" rIns="91425" bIns="45700" anchor="ctr" anchorCtr="0">
            <a:normAutofit fontScale="900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6FBA"/>
              </a:buClr>
              <a:buSzPts val="1800"/>
              <a:buFont typeface="Calibri"/>
              <a:buNone/>
              <a:defRPr sz="4400" b="1" i="0" u="none" strike="noStrike" cap="none">
                <a:solidFill>
                  <a:srgbClr val="006FBA"/>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AU" sz="3200" dirty="0">
                <a:latin typeface="Balboa"/>
              </a:rPr>
              <a:t>Oceania Academy Listening and Sharing session</a:t>
            </a:r>
          </a:p>
          <a:p>
            <a:pPr algn="ctr"/>
            <a:endParaRPr lang="en-AU" sz="900" dirty="0"/>
          </a:p>
          <a:p>
            <a:pPr algn="ctr"/>
            <a:endParaRPr lang="en-AU" sz="3200" dirty="0">
              <a:solidFill>
                <a:srgbClr val="007852"/>
              </a:solidFill>
            </a:endParaRPr>
          </a:p>
          <a:p>
            <a:pPr algn="ctr"/>
            <a:r>
              <a:rPr lang="en-AU" sz="3200" dirty="0">
                <a:solidFill>
                  <a:srgbClr val="007852"/>
                </a:solidFill>
              </a:rPr>
              <a:t>Advances in Care for Children with Neuromuscular Disorders</a:t>
            </a:r>
          </a:p>
        </p:txBody>
      </p:sp>
      <p:sp>
        <p:nvSpPr>
          <p:cNvPr id="7" name="Text Placeholder 14">
            <a:extLst>
              <a:ext uri="{FF2B5EF4-FFF2-40B4-BE49-F238E27FC236}">
                <a16:creationId xmlns:a16="http://schemas.microsoft.com/office/drawing/2014/main" id="{8725097A-B52F-2432-FCFD-882AAF6F325F}"/>
              </a:ext>
            </a:extLst>
          </p:cNvPr>
          <p:cNvSpPr txBox="1">
            <a:spLocks/>
          </p:cNvSpPr>
          <p:nvPr/>
        </p:nvSpPr>
        <p:spPr>
          <a:xfrm>
            <a:off x="325517" y="2613435"/>
            <a:ext cx="11540964" cy="19617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006FBA"/>
              </a:buClr>
              <a:buSzPts val="2800"/>
              <a:buFont typeface="Arial"/>
              <a:buChar char="•"/>
              <a:defRPr sz="2800" b="0" i="0" u="none" strike="noStrike" cap="none">
                <a:solidFill>
                  <a:srgbClr val="006FBA"/>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6FBA"/>
              </a:buClr>
              <a:buSzPts val="2400"/>
              <a:buFont typeface="Arial"/>
              <a:buChar char="•"/>
              <a:defRPr sz="2400" b="0" i="0" u="none" strike="noStrike" cap="none">
                <a:solidFill>
                  <a:srgbClr val="006FBA"/>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6FBA"/>
              </a:buClr>
              <a:buSzPts val="2000"/>
              <a:buFont typeface="Arial"/>
              <a:buChar char="•"/>
              <a:defRPr sz="2000" b="0" i="0" u="none" strike="noStrike" cap="none">
                <a:solidFill>
                  <a:srgbClr val="006FBA"/>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6FBA"/>
              </a:buClr>
              <a:buSzPts val="1800"/>
              <a:buFont typeface="Arial"/>
              <a:buChar char="•"/>
              <a:defRPr sz="1800" b="0" i="0" u="none" strike="noStrike" cap="none">
                <a:solidFill>
                  <a:srgbClr val="006FBA"/>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6FBA"/>
              </a:buClr>
              <a:buSzPts val="1800"/>
              <a:buFont typeface="Arial"/>
              <a:buChar char="•"/>
              <a:defRPr sz="1800" b="0" i="0" u="none" strike="noStrike" cap="none">
                <a:solidFill>
                  <a:srgbClr val="006FBA"/>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lgn="ctr">
              <a:buFont typeface="Arial"/>
              <a:buNone/>
            </a:pPr>
            <a:r>
              <a:rPr lang="en-AU" sz="1600" dirty="0">
                <a:latin typeface="Balboa"/>
              </a:rPr>
              <a:t>This interactive Oceania Academy Listening and Sharing session will be about: </a:t>
            </a:r>
            <a:endParaRPr lang="en-AU" sz="1600" dirty="0">
              <a:highlight>
                <a:srgbClr val="FFFF00"/>
              </a:highlight>
              <a:latin typeface="Balboa"/>
            </a:endParaRPr>
          </a:p>
          <a:p>
            <a:pPr marL="50800" indent="0" algn="ctr">
              <a:buNone/>
            </a:pPr>
            <a:r>
              <a:rPr lang="en-AU" sz="1600" dirty="0">
                <a:solidFill>
                  <a:srgbClr val="027559"/>
                </a:solidFill>
                <a:latin typeface="Balboa"/>
              </a:rPr>
              <a:t>Recent advances in the medical management of paediatric neuromuscular conditions have significantly improved outcomes for children, while also introducing new complexities in their clinical care. This session will provide an overview of common paediatric neuromuscular disorders, their typical clinical presentations, and emerging developments in medical management. It will also explore the implications of these advances for physiotherapy practice and discuss the evolving challenges associated with the management of children with complex neuromuscular conditions. </a:t>
            </a:r>
          </a:p>
          <a:p>
            <a:pPr marL="725487" lvl="1" indent="0" algn="ctr">
              <a:buSzPct val="80000"/>
              <a:buNone/>
              <a:tabLst>
                <a:tab pos="442913" algn="l"/>
                <a:tab pos="628650" algn="l"/>
              </a:tabLst>
            </a:pPr>
            <a:endParaRPr lang="en-GB" sz="1000" b="1" i="1" dirty="0">
              <a:latin typeface="Balboa"/>
            </a:endParaRPr>
          </a:p>
          <a:p>
            <a:pPr marL="176213" lvl="1" indent="0">
              <a:buSzPct val="80000"/>
              <a:buNone/>
              <a:tabLst>
                <a:tab pos="442913" algn="l"/>
                <a:tab pos="628650" algn="l"/>
              </a:tabLst>
            </a:pPr>
            <a:r>
              <a:rPr lang="en-GB" sz="1600" dirty="0">
                <a:latin typeface="Balboa"/>
              </a:rPr>
              <a:t>This session will be of interest to clinicians, researchers, students and people with lived experience.</a:t>
            </a:r>
            <a:r>
              <a:rPr lang="en-GB" sz="1600" b="1" dirty="0">
                <a:latin typeface="Balboa"/>
              </a:rPr>
              <a:t>  </a:t>
            </a:r>
            <a:endParaRPr lang="en-GB" sz="1600" b="1" i="1" dirty="0">
              <a:latin typeface="Balboa"/>
            </a:endParaRPr>
          </a:p>
          <a:p>
            <a:pPr marL="176213" lvl="1" indent="0">
              <a:buSzPct val="80000"/>
              <a:buNone/>
              <a:tabLst>
                <a:tab pos="442913" algn="l"/>
                <a:tab pos="628650" algn="l"/>
              </a:tabLst>
            </a:pPr>
            <a:r>
              <a:rPr lang="en-GB" sz="1600" b="1" i="1" dirty="0">
                <a:latin typeface="Balboa"/>
              </a:rPr>
              <a:t>Presenters include: </a:t>
            </a:r>
            <a:r>
              <a:rPr lang="en-GB" sz="1600" i="1" dirty="0">
                <a:latin typeface="Balboa"/>
              </a:rPr>
              <a:t> </a:t>
            </a:r>
            <a:endParaRPr lang="en-GB" sz="1600" dirty="0">
              <a:highlight>
                <a:srgbClr val="FFFF00"/>
              </a:highlight>
              <a:latin typeface="Balboa"/>
            </a:endParaRPr>
          </a:p>
          <a:p>
            <a:pPr marL="175895" lvl="1" indent="0">
              <a:buSzPct val="80000"/>
              <a:buNone/>
              <a:tabLst>
                <a:tab pos="442913" algn="l"/>
                <a:tab pos="628650" algn="l"/>
              </a:tabLst>
            </a:pPr>
            <a:r>
              <a:rPr lang="en-GB" sz="1600" i="1" dirty="0"/>
              <a:t>Nicole Thomas Physiotherapist Advanced (Neuromuscular/Spinal Disabilities) Queensland Children’s Hospital</a:t>
            </a:r>
          </a:p>
          <a:p>
            <a:pPr marL="175895" lvl="1" indent="0">
              <a:buSzPct val="80000"/>
              <a:buNone/>
              <a:tabLst>
                <a:tab pos="442913" algn="l"/>
                <a:tab pos="628650" algn="l"/>
              </a:tabLst>
            </a:pPr>
            <a:r>
              <a:rPr lang="en-GB" sz="1600" b="1" i="1" dirty="0"/>
              <a:t>The session will be facilitated by:  </a:t>
            </a:r>
            <a:r>
              <a:rPr lang="en-GB" sz="1600" i="1" dirty="0"/>
              <a:t> </a:t>
            </a:r>
            <a:endParaRPr lang="en-GB" sz="1600" dirty="0"/>
          </a:p>
          <a:p>
            <a:pPr marL="175895" lvl="1" indent="0">
              <a:buNone/>
              <a:tabLst>
                <a:tab pos="442913" algn="l"/>
                <a:tab pos="628650" algn="l"/>
              </a:tabLst>
            </a:pPr>
            <a:r>
              <a:rPr lang="en-GB" sz="1600" i="1" dirty="0"/>
              <a:t>Megan Reading Senior Physiotherapist Neurosciences, QCH</a:t>
            </a:r>
            <a:endParaRPr lang="en-GB" sz="1600" dirty="0"/>
          </a:p>
        </p:txBody>
      </p:sp>
      <p:sp>
        <p:nvSpPr>
          <p:cNvPr id="8" name="Rectangle: Rounded Corners 7">
            <a:extLst>
              <a:ext uri="{FF2B5EF4-FFF2-40B4-BE49-F238E27FC236}">
                <a16:creationId xmlns:a16="http://schemas.microsoft.com/office/drawing/2014/main" id="{0860E8E3-12D2-CE4D-901E-C8CDD4EB8810}"/>
              </a:ext>
            </a:extLst>
          </p:cNvPr>
          <p:cNvSpPr/>
          <p:nvPr/>
        </p:nvSpPr>
        <p:spPr>
          <a:xfrm>
            <a:off x="7537861" y="5485584"/>
            <a:ext cx="3025388" cy="940299"/>
          </a:xfrm>
          <a:prstGeom prst="roundRect">
            <a:avLst/>
          </a:prstGeom>
          <a:solidFill>
            <a:srgbClr val="007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800" dirty="0">
                <a:latin typeface="Calibri" panose="020F0502020204030204" pitchFamily="34" charset="0"/>
                <a:cs typeface="Calibri" panose="020F0502020204030204" pitchFamily="34" charset="0"/>
              </a:rPr>
              <a:t>CLICK </a:t>
            </a:r>
            <a:r>
              <a:rPr lang="en-AU" sz="28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AU" sz="2800" dirty="0">
                <a:latin typeface="Calibri" panose="020F0502020204030204" pitchFamily="34" charset="0"/>
                <a:cs typeface="Calibri" panose="020F0502020204030204" pitchFamily="34" charset="0"/>
              </a:rPr>
              <a:t> TO REGISTER</a:t>
            </a:r>
          </a:p>
        </p:txBody>
      </p:sp>
      <p:sp>
        <p:nvSpPr>
          <p:cNvPr id="9" name="Rectangle 8">
            <a:extLst>
              <a:ext uri="{FF2B5EF4-FFF2-40B4-BE49-F238E27FC236}">
                <a16:creationId xmlns:a16="http://schemas.microsoft.com/office/drawing/2014/main" id="{2BF7578E-7A50-2191-1D1A-3E3BF05FA909}"/>
              </a:ext>
            </a:extLst>
          </p:cNvPr>
          <p:cNvSpPr/>
          <p:nvPr/>
        </p:nvSpPr>
        <p:spPr>
          <a:xfrm>
            <a:off x="10563249" y="6493706"/>
            <a:ext cx="1517312" cy="276999"/>
          </a:xfrm>
          <a:prstGeom prst="rect">
            <a:avLst/>
          </a:prstGeom>
        </p:spPr>
        <p:txBody>
          <a:bodyPr wrap="square">
            <a:spAutoFit/>
          </a:bodyPr>
          <a:lstStyle/>
          <a:p>
            <a:r>
              <a:rPr lang="en-NZ" sz="1200" dirty="0">
                <a:solidFill>
                  <a:srgbClr val="2B8FC3"/>
                </a:solidFill>
                <a:latin typeface="+mj-lt"/>
              </a:rPr>
              <a:t> @OceaniaAcademy</a:t>
            </a:r>
            <a:endParaRPr lang="en-NZ" sz="1600" dirty="0"/>
          </a:p>
        </p:txBody>
      </p:sp>
      <p:sp>
        <p:nvSpPr>
          <p:cNvPr id="10" name="Rectangle 9">
            <a:extLst>
              <a:ext uri="{FF2B5EF4-FFF2-40B4-BE49-F238E27FC236}">
                <a16:creationId xmlns:a16="http://schemas.microsoft.com/office/drawing/2014/main" id="{91EA0D9C-064B-AC5C-FBBF-9A5FF37EF228}"/>
              </a:ext>
            </a:extLst>
          </p:cNvPr>
          <p:cNvSpPr/>
          <p:nvPr/>
        </p:nvSpPr>
        <p:spPr>
          <a:xfrm>
            <a:off x="2825578" y="6176592"/>
            <a:ext cx="6096000" cy="492443"/>
          </a:xfrm>
          <a:prstGeom prst="rect">
            <a:avLst/>
          </a:prstGeom>
        </p:spPr>
        <p:txBody>
          <a:bodyPr>
            <a:spAutoFit/>
          </a:bodyPr>
          <a:lstStyle/>
          <a:p>
            <a:pPr algn="ctr"/>
            <a:endParaRPr lang="en-AU" sz="800" dirty="0">
              <a:solidFill>
                <a:srgbClr val="1872B6"/>
              </a:solidFill>
            </a:endParaRPr>
          </a:p>
          <a:p>
            <a:pPr algn="ctr"/>
            <a:r>
              <a:rPr lang="en-AU" dirty="0">
                <a:solidFill>
                  <a:srgbClr val="1872B6"/>
                </a:solidFill>
              </a:rPr>
              <a:t> </a:t>
            </a:r>
            <a:r>
              <a:rPr lang="en-GB" u="sng" dirty="0">
                <a:solidFill>
                  <a:srgbClr val="1872B6"/>
                </a:solidFill>
                <a:hlinkClick r:id="rId4">
                  <a:extLst>
                    <a:ext uri="{A12FA001-AC4F-418D-AE19-62706E023703}">
                      <ahyp:hlinkClr xmlns:ahyp="http://schemas.microsoft.com/office/drawing/2018/hyperlinkcolor" val="tx"/>
                    </a:ext>
                  </a:extLst>
                </a:hlinkClick>
              </a:rPr>
              <a:t>www.</a:t>
            </a:r>
            <a:r>
              <a:rPr lang="en-GB" u="sng" dirty="0">
                <a:solidFill>
                  <a:srgbClr val="1872B6"/>
                </a:solidFill>
              </a:rPr>
              <a:t>OceaniaAcademy.org</a:t>
            </a:r>
          </a:p>
        </p:txBody>
      </p:sp>
      <p:pic>
        <p:nvPicPr>
          <p:cNvPr id="11" name="Picture 4">
            <a:extLst>
              <a:ext uri="{FF2B5EF4-FFF2-40B4-BE49-F238E27FC236}">
                <a16:creationId xmlns:a16="http://schemas.microsoft.com/office/drawing/2014/main" id="{5A7797D9-1DBF-E8AF-9E65-BDC9F017EF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07268" y="5980523"/>
            <a:ext cx="535541" cy="50403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hat is the blue sky logo from en.m.wikipedia.org">
            <a:extLst>
              <a:ext uri="{FF2B5EF4-FFF2-40B4-BE49-F238E27FC236}">
                <a16:creationId xmlns:a16="http://schemas.microsoft.com/office/drawing/2014/main" id="{5E8C9181-A4E5-331F-E160-FC5E15C355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06759" y="6013054"/>
            <a:ext cx="535541" cy="47150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FD597DDD-8129-5153-E6EF-BF250301BBDD}"/>
              </a:ext>
            </a:extLst>
          </p:cNvPr>
          <p:cNvSpPr/>
          <p:nvPr/>
        </p:nvSpPr>
        <p:spPr>
          <a:xfrm>
            <a:off x="3566012" y="1642486"/>
            <a:ext cx="5059975" cy="846386"/>
          </a:xfrm>
          <a:prstGeom prst="rect">
            <a:avLst/>
          </a:prstGeom>
        </p:spPr>
        <p:txBody>
          <a:bodyPr wrap="none">
            <a:spAutoFit/>
          </a:bodyPr>
          <a:lstStyle/>
          <a:p>
            <a:pPr algn="ctr"/>
            <a:r>
              <a:rPr lang="en-AU" sz="2000" dirty="0">
                <a:solidFill>
                  <a:srgbClr val="1872B6"/>
                </a:solidFill>
                <a:latin typeface="Balboa"/>
              </a:rPr>
              <a:t>Join us in our free listening and sharing session</a:t>
            </a:r>
          </a:p>
          <a:p>
            <a:pPr algn="ctr"/>
            <a:r>
              <a:rPr lang="en-AU" sz="400" dirty="0">
                <a:solidFill>
                  <a:srgbClr val="1872B6"/>
                </a:solidFill>
                <a:latin typeface="Balboa"/>
              </a:rPr>
              <a:t> </a:t>
            </a:r>
            <a:r>
              <a:rPr lang="en-AU" sz="900" dirty="0">
                <a:solidFill>
                  <a:srgbClr val="1872B6"/>
                </a:solidFill>
                <a:latin typeface="Balboa"/>
              </a:rPr>
              <a:t> </a:t>
            </a:r>
            <a:endParaRPr lang="en-AU" sz="400" dirty="0">
              <a:solidFill>
                <a:srgbClr val="1872B6"/>
              </a:solidFill>
              <a:latin typeface="Balboa"/>
            </a:endParaRPr>
          </a:p>
          <a:p>
            <a:pPr algn="ctr"/>
            <a:r>
              <a:rPr lang="en-GB" sz="2000" b="1" u="sng">
                <a:solidFill>
                  <a:srgbClr val="1872B6"/>
                </a:solidFill>
                <a:latin typeface="Balboa"/>
              </a:rPr>
              <a:t>4.30pm </a:t>
            </a:r>
            <a:r>
              <a:rPr lang="en-GB" sz="2000" b="1" u="sng" dirty="0">
                <a:solidFill>
                  <a:srgbClr val="1872B6"/>
                </a:solidFill>
                <a:latin typeface="Balboa"/>
              </a:rPr>
              <a:t>29/07/2026</a:t>
            </a:r>
            <a:r>
              <a:rPr lang="en-GB" sz="2000" b="1" u="sng">
                <a:solidFill>
                  <a:srgbClr val="1872B6"/>
                </a:solidFill>
                <a:latin typeface="Balboa"/>
              </a:rPr>
              <a:t>, Australian </a:t>
            </a:r>
            <a:r>
              <a:rPr lang="en-GB" sz="2000" b="1" u="sng" dirty="0">
                <a:solidFill>
                  <a:srgbClr val="1872B6"/>
                </a:solidFill>
                <a:latin typeface="Balboa"/>
              </a:rPr>
              <a:t>EST</a:t>
            </a:r>
            <a:endParaRPr lang="en-AU" sz="1800" dirty="0">
              <a:solidFill>
                <a:srgbClr val="1872B6"/>
              </a:solidFill>
            </a:endParaRPr>
          </a:p>
        </p:txBody>
      </p:sp>
    </p:spTree>
    <p:extLst>
      <p:ext uri="{BB962C8B-B14F-4D97-AF65-F5344CB8AC3E}">
        <p14:creationId xmlns:p14="http://schemas.microsoft.com/office/powerpoint/2010/main" val="31814248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4097</TotalTime>
  <Words>349</Words>
  <Application>Microsoft Office PowerPoint</Application>
  <PresentationFormat>Widescreen</PresentationFormat>
  <Paragraphs>32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Balboa</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Sian Williams</dc:creator>
  <cp:lastModifiedBy>Kate McLeod</cp:lastModifiedBy>
  <cp:revision>32</cp:revision>
  <dcterms:created xsi:type="dcterms:W3CDTF">2025-08-26T05:14:09Z</dcterms:created>
  <dcterms:modified xsi:type="dcterms:W3CDTF">2026-07-17T02:43:24Z</dcterms:modified>
</cp:coreProperties>
</file>