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1" autoAdjust="0"/>
    <p:restoredTop sz="91416" autoAdjust="0"/>
  </p:normalViewPr>
  <p:slideViewPr>
    <p:cSldViewPr snapToGrid="0">
      <p:cViewPr varScale="1">
        <p:scale>
          <a:sx n="41" d="100"/>
          <a:sy n="41" d="100"/>
        </p:scale>
        <p:origin x="306" y="4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3F594A-998D-4E06-AA59-BD888958D65B}" type="datetimeFigureOut">
              <a:rPr lang="en-AU" smtClean="0"/>
              <a:t>12/05/2026</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0B44FC-49DB-4F3D-8C06-9DD0A46123D5}" type="slidenum">
              <a:rPr lang="en-AU" smtClean="0"/>
              <a:t>‹#›</a:t>
            </a:fld>
            <a:endParaRPr lang="en-AU"/>
          </a:p>
        </p:txBody>
      </p:sp>
    </p:spTree>
    <p:extLst>
      <p:ext uri="{BB962C8B-B14F-4D97-AF65-F5344CB8AC3E}">
        <p14:creationId xmlns:p14="http://schemas.microsoft.com/office/powerpoint/2010/main" val="173019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 Update the slide with required information and send to </a:t>
            </a:r>
            <a:r>
              <a:rPr lang="en-AU" sz="1200" dirty="0">
                <a:latin typeface="Balboa"/>
              </a:rPr>
              <a:t>Oceania Academy </a:t>
            </a:r>
            <a:r>
              <a:rPr lang="en-GB" dirty="0"/>
              <a:t>to set the zoom registration link with the </a:t>
            </a:r>
            <a:r>
              <a:rPr lang="en-AU" sz="1200" dirty="0">
                <a:latin typeface="Balboa"/>
              </a:rPr>
              <a:t>Oceania Academy </a:t>
            </a:r>
            <a:r>
              <a:rPr lang="en-GB" dirty="0"/>
              <a:t>Account</a:t>
            </a:r>
          </a:p>
          <a:p>
            <a:r>
              <a:rPr lang="en-GB" dirty="0"/>
              <a:t>2. </a:t>
            </a:r>
            <a:r>
              <a:rPr lang="en-AU" sz="1200" dirty="0">
                <a:latin typeface="Balboa"/>
              </a:rPr>
              <a:t>Oceania Academy </a:t>
            </a:r>
            <a:r>
              <a:rPr lang="en-GB" dirty="0"/>
              <a:t>saves this page as a pdf and a jpg- this will then be used as the flyer to be sent out for promotion</a:t>
            </a:r>
          </a:p>
          <a:p>
            <a:r>
              <a:rPr lang="en-GB" dirty="0"/>
              <a:t>4. Copy details of this page to be the title page for your presentation</a:t>
            </a:r>
          </a:p>
          <a:p>
            <a:endParaRPr lang="en-GB" dirty="0"/>
          </a:p>
          <a:p>
            <a:r>
              <a:rPr lang="en-GB" dirty="0"/>
              <a:t>Checklist: </a:t>
            </a:r>
          </a:p>
          <a:p>
            <a:pPr>
              <a:buFontTx/>
              <a:buChar char="-"/>
            </a:pPr>
            <a:r>
              <a:rPr lang="en-GB" dirty="0"/>
              <a:t>Ensure speakers consent to be recorded and posted on members only webpage, also check if there is a date they want this info removed </a:t>
            </a:r>
          </a:p>
          <a:p>
            <a:pPr>
              <a:buFontTx/>
              <a:buChar char="-"/>
            </a:pPr>
            <a:r>
              <a:rPr lang="en-GB" dirty="0"/>
              <a:t>Set up Zoom registration details through </a:t>
            </a:r>
            <a:r>
              <a:rPr lang="en-AU" sz="1200" dirty="0">
                <a:latin typeface="Balboa"/>
              </a:rPr>
              <a:t>Oceania Academy </a:t>
            </a:r>
            <a:r>
              <a:rPr lang="en-GB" dirty="0"/>
              <a:t>m account</a:t>
            </a:r>
          </a:p>
          <a:p>
            <a:pPr>
              <a:buFontTx/>
              <a:buChar char="-"/>
            </a:pPr>
            <a:r>
              <a:rPr lang="en-GB" dirty="0"/>
              <a:t>Send for upload on website, social media, and email out to members and other networks for promotion </a:t>
            </a:r>
          </a:p>
          <a:p>
            <a:pPr>
              <a:buFontTx/>
              <a:buChar char="-"/>
            </a:pPr>
            <a:r>
              <a:rPr lang="en-GB" dirty="0"/>
              <a:t>All presenters also need to register for the zoom link</a:t>
            </a:r>
          </a:p>
          <a:p>
            <a:pPr>
              <a:buFontTx/>
              <a:buChar char="-"/>
            </a:pPr>
            <a:r>
              <a:rPr lang="en-GB" dirty="0"/>
              <a:t>At the start of the session, please share a title slide with the </a:t>
            </a:r>
            <a:r>
              <a:rPr lang="en-AU" sz="1200" dirty="0">
                <a:latin typeface="Balboa"/>
              </a:rPr>
              <a:t>Oceania Academy </a:t>
            </a:r>
            <a:r>
              <a:rPr lang="en-GB" dirty="0"/>
              <a:t> logo, hit record before the sessions starts </a:t>
            </a:r>
          </a:p>
          <a:p>
            <a:pPr>
              <a:buFontTx/>
              <a:buChar char="-"/>
            </a:pPr>
            <a:r>
              <a:rPr lang="en-GB" dirty="0"/>
              <a:t>Recording to then be uploaded to </a:t>
            </a:r>
            <a:r>
              <a:rPr lang="en-AU" sz="1200" dirty="0">
                <a:latin typeface="Balboa"/>
              </a:rPr>
              <a:t>Oceania Academy </a:t>
            </a:r>
            <a:r>
              <a:rPr lang="en-GB" dirty="0" err="1"/>
              <a:t>vimeo</a:t>
            </a:r>
            <a:r>
              <a:rPr lang="en-GB" dirty="0"/>
              <a:t> account </a:t>
            </a:r>
          </a:p>
          <a:p>
            <a:r>
              <a:rPr lang="en-GB" dirty="0"/>
              <a:t> </a:t>
            </a:r>
          </a:p>
          <a:p>
            <a:endParaRPr lang="en-AU" dirty="0"/>
          </a:p>
        </p:txBody>
      </p:sp>
      <p:sp>
        <p:nvSpPr>
          <p:cNvPr id="4" name="Slide Number Placeholder 3"/>
          <p:cNvSpPr>
            <a:spLocks noGrp="1"/>
          </p:cNvSpPr>
          <p:nvPr>
            <p:ph type="sldNum" sz="quarter" idx="5"/>
          </p:nvPr>
        </p:nvSpPr>
        <p:spPr/>
        <p:txBody>
          <a:bodyPr/>
          <a:lstStyle/>
          <a:p>
            <a:fld id="{DB0B44FC-49DB-4F3D-8C06-9DD0A46123D5}" type="slidenum">
              <a:rPr lang="en-AU" smtClean="0"/>
              <a:t>1</a:t>
            </a:fld>
            <a:endParaRPr lang="en-AU"/>
          </a:p>
        </p:txBody>
      </p:sp>
    </p:spTree>
    <p:extLst>
      <p:ext uri="{BB962C8B-B14F-4D97-AF65-F5344CB8AC3E}">
        <p14:creationId xmlns:p14="http://schemas.microsoft.com/office/powerpoint/2010/main" val="1905227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DC32E-4DB9-8126-C3BC-6B9D21E4751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4828C15B-65FC-CB65-EF81-21B2E3209F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87B20B67-9B06-25AC-6A48-970FA21E35D7}"/>
              </a:ext>
            </a:extLst>
          </p:cNvPr>
          <p:cNvSpPr>
            <a:spLocks noGrp="1"/>
          </p:cNvSpPr>
          <p:nvPr>
            <p:ph type="dt" sz="half" idx="10"/>
          </p:nvPr>
        </p:nvSpPr>
        <p:spPr/>
        <p:txBody>
          <a:bodyPr/>
          <a:lstStyle/>
          <a:p>
            <a:fld id="{F0769BC2-6DE6-40D9-8B78-BDFBA541582E}" type="datetimeFigureOut">
              <a:rPr lang="en-AU" smtClean="0"/>
              <a:t>12/05/2026</a:t>
            </a:fld>
            <a:endParaRPr lang="en-AU"/>
          </a:p>
        </p:txBody>
      </p:sp>
      <p:sp>
        <p:nvSpPr>
          <p:cNvPr id="5" name="Footer Placeholder 4">
            <a:extLst>
              <a:ext uri="{FF2B5EF4-FFF2-40B4-BE49-F238E27FC236}">
                <a16:creationId xmlns:a16="http://schemas.microsoft.com/office/drawing/2014/main" id="{E5502680-DE2E-DCBA-217D-21D004884A8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D242812-1883-115D-76A7-B772E27A4566}"/>
              </a:ext>
            </a:extLst>
          </p:cNvPr>
          <p:cNvSpPr>
            <a:spLocks noGrp="1"/>
          </p:cNvSpPr>
          <p:nvPr>
            <p:ph type="sldNum" sz="quarter" idx="12"/>
          </p:nvPr>
        </p:nvSpPr>
        <p:spPr/>
        <p:txBody>
          <a:bodyPr/>
          <a:lstStyle/>
          <a:p>
            <a:fld id="{FDD951E9-7A34-474B-A5F2-55A3BF2B21F7}" type="slidenum">
              <a:rPr lang="en-AU" smtClean="0"/>
              <a:t>‹#›</a:t>
            </a:fld>
            <a:endParaRPr lang="en-AU"/>
          </a:p>
        </p:txBody>
      </p:sp>
    </p:spTree>
    <p:extLst>
      <p:ext uri="{BB962C8B-B14F-4D97-AF65-F5344CB8AC3E}">
        <p14:creationId xmlns:p14="http://schemas.microsoft.com/office/powerpoint/2010/main" val="2930486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648F9-B2DC-9F18-CFFF-ADA1BBC3F485}"/>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E7F4CB83-1CC3-17DA-A00E-BD1DBB67AD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DB9DC5BD-949F-F58A-24EC-9D6B2D25E566}"/>
              </a:ext>
            </a:extLst>
          </p:cNvPr>
          <p:cNvSpPr>
            <a:spLocks noGrp="1"/>
          </p:cNvSpPr>
          <p:nvPr>
            <p:ph type="dt" sz="half" idx="10"/>
          </p:nvPr>
        </p:nvSpPr>
        <p:spPr/>
        <p:txBody>
          <a:bodyPr/>
          <a:lstStyle/>
          <a:p>
            <a:fld id="{F0769BC2-6DE6-40D9-8B78-BDFBA541582E}" type="datetimeFigureOut">
              <a:rPr lang="en-AU" smtClean="0"/>
              <a:t>12/05/2026</a:t>
            </a:fld>
            <a:endParaRPr lang="en-AU"/>
          </a:p>
        </p:txBody>
      </p:sp>
      <p:sp>
        <p:nvSpPr>
          <p:cNvPr id="5" name="Footer Placeholder 4">
            <a:extLst>
              <a:ext uri="{FF2B5EF4-FFF2-40B4-BE49-F238E27FC236}">
                <a16:creationId xmlns:a16="http://schemas.microsoft.com/office/drawing/2014/main" id="{3AA6D329-4905-956F-0156-88E65E8E1FE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3D65EF75-2E9F-BDD0-70E0-734FDB2CFA11}"/>
              </a:ext>
            </a:extLst>
          </p:cNvPr>
          <p:cNvSpPr>
            <a:spLocks noGrp="1"/>
          </p:cNvSpPr>
          <p:nvPr>
            <p:ph type="sldNum" sz="quarter" idx="12"/>
          </p:nvPr>
        </p:nvSpPr>
        <p:spPr/>
        <p:txBody>
          <a:bodyPr/>
          <a:lstStyle/>
          <a:p>
            <a:fld id="{FDD951E9-7A34-474B-A5F2-55A3BF2B21F7}" type="slidenum">
              <a:rPr lang="en-AU" smtClean="0"/>
              <a:t>‹#›</a:t>
            </a:fld>
            <a:endParaRPr lang="en-AU"/>
          </a:p>
        </p:txBody>
      </p:sp>
    </p:spTree>
    <p:extLst>
      <p:ext uri="{BB962C8B-B14F-4D97-AF65-F5344CB8AC3E}">
        <p14:creationId xmlns:p14="http://schemas.microsoft.com/office/powerpoint/2010/main" val="3224142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9BBF82-7F1C-26F5-0EFB-E08219FF756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7404CA9F-8BF4-7A4C-B382-C07FF7F489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ED3CDA70-FDA1-9A74-AFB1-D0E0E9AEDAEC}"/>
              </a:ext>
            </a:extLst>
          </p:cNvPr>
          <p:cNvSpPr>
            <a:spLocks noGrp="1"/>
          </p:cNvSpPr>
          <p:nvPr>
            <p:ph type="dt" sz="half" idx="10"/>
          </p:nvPr>
        </p:nvSpPr>
        <p:spPr/>
        <p:txBody>
          <a:bodyPr/>
          <a:lstStyle/>
          <a:p>
            <a:fld id="{F0769BC2-6DE6-40D9-8B78-BDFBA541582E}" type="datetimeFigureOut">
              <a:rPr lang="en-AU" smtClean="0"/>
              <a:t>12/05/2026</a:t>
            </a:fld>
            <a:endParaRPr lang="en-AU"/>
          </a:p>
        </p:txBody>
      </p:sp>
      <p:sp>
        <p:nvSpPr>
          <p:cNvPr id="5" name="Footer Placeholder 4">
            <a:extLst>
              <a:ext uri="{FF2B5EF4-FFF2-40B4-BE49-F238E27FC236}">
                <a16:creationId xmlns:a16="http://schemas.microsoft.com/office/drawing/2014/main" id="{D4A59B95-5199-7D58-88CB-069DB63407E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ED573952-91F7-5CEA-51E0-D2846404B9E2}"/>
              </a:ext>
            </a:extLst>
          </p:cNvPr>
          <p:cNvSpPr>
            <a:spLocks noGrp="1"/>
          </p:cNvSpPr>
          <p:nvPr>
            <p:ph type="sldNum" sz="quarter" idx="12"/>
          </p:nvPr>
        </p:nvSpPr>
        <p:spPr/>
        <p:txBody>
          <a:bodyPr/>
          <a:lstStyle/>
          <a:p>
            <a:fld id="{FDD951E9-7A34-474B-A5F2-55A3BF2B21F7}" type="slidenum">
              <a:rPr lang="en-AU" smtClean="0"/>
              <a:t>‹#›</a:t>
            </a:fld>
            <a:endParaRPr lang="en-AU"/>
          </a:p>
        </p:txBody>
      </p:sp>
    </p:spTree>
    <p:extLst>
      <p:ext uri="{BB962C8B-B14F-4D97-AF65-F5344CB8AC3E}">
        <p14:creationId xmlns:p14="http://schemas.microsoft.com/office/powerpoint/2010/main" val="312204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6A785-0B6B-7E52-8FC7-570A64ED3555}"/>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287BE3DC-1D89-EE38-7078-BD81B813D1E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FB0A5784-7465-9FAE-FEC2-D9D9F601E2C3}"/>
              </a:ext>
            </a:extLst>
          </p:cNvPr>
          <p:cNvSpPr>
            <a:spLocks noGrp="1"/>
          </p:cNvSpPr>
          <p:nvPr>
            <p:ph type="dt" sz="half" idx="10"/>
          </p:nvPr>
        </p:nvSpPr>
        <p:spPr/>
        <p:txBody>
          <a:bodyPr/>
          <a:lstStyle/>
          <a:p>
            <a:fld id="{F0769BC2-6DE6-40D9-8B78-BDFBA541582E}" type="datetimeFigureOut">
              <a:rPr lang="en-AU" smtClean="0"/>
              <a:t>12/05/2026</a:t>
            </a:fld>
            <a:endParaRPr lang="en-AU"/>
          </a:p>
        </p:txBody>
      </p:sp>
      <p:sp>
        <p:nvSpPr>
          <p:cNvPr id="5" name="Footer Placeholder 4">
            <a:extLst>
              <a:ext uri="{FF2B5EF4-FFF2-40B4-BE49-F238E27FC236}">
                <a16:creationId xmlns:a16="http://schemas.microsoft.com/office/drawing/2014/main" id="{48A3564D-FD4B-6D7E-DE3E-C5FB8139AD3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35B9610-3A2B-E09B-F7BA-FB2E37A1DB43}"/>
              </a:ext>
            </a:extLst>
          </p:cNvPr>
          <p:cNvSpPr>
            <a:spLocks noGrp="1"/>
          </p:cNvSpPr>
          <p:nvPr>
            <p:ph type="sldNum" sz="quarter" idx="12"/>
          </p:nvPr>
        </p:nvSpPr>
        <p:spPr/>
        <p:txBody>
          <a:bodyPr/>
          <a:lstStyle/>
          <a:p>
            <a:fld id="{FDD951E9-7A34-474B-A5F2-55A3BF2B21F7}" type="slidenum">
              <a:rPr lang="en-AU" smtClean="0"/>
              <a:t>‹#›</a:t>
            </a:fld>
            <a:endParaRPr lang="en-AU"/>
          </a:p>
        </p:txBody>
      </p:sp>
    </p:spTree>
    <p:extLst>
      <p:ext uri="{BB962C8B-B14F-4D97-AF65-F5344CB8AC3E}">
        <p14:creationId xmlns:p14="http://schemas.microsoft.com/office/powerpoint/2010/main" val="1509355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9E8C61-EE38-8316-0462-178C05B124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6D8E1ED6-3FC3-52BA-14F8-E983089D899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A9EEA2-44BF-1507-8003-4746E4E86F6C}"/>
              </a:ext>
            </a:extLst>
          </p:cNvPr>
          <p:cNvSpPr>
            <a:spLocks noGrp="1"/>
          </p:cNvSpPr>
          <p:nvPr>
            <p:ph type="dt" sz="half" idx="10"/>
          </p:nvPr>
        </p:nvSpPr>
        <p:spPr/>
        <p:txBody>
          <a:bodyPr/>
          <a:lstStyle/>
          <a:p>
            <a:fld id="{F0769BC2-6DE6-40D9-8B78-BDFBA541582E}" type="datetimeFigureOut">
              <a:rPr lang="en-AU" smtClean="0"/>
              <a:t>12/05/2026</a:t>
            </a:fld>
            <a:endParaRPr lang="en-AU"/>
          </a:p>
        </p:txBody>
      </p:sp>
      <p:sp>
        <p:nvSpPr>
          <p:cNvPr id="5" name="Footer Placeholder 4">
            <a:extLst>
              <a:ext uri="{FF2B5EF4-FFF2-40B4-BE49-F238E27FC236}">
                <a16:creationId xmlns:a16="http://schemas.microsoft.com/office/drawing/2014/main" id="{360F19EF-C9B6-CB9F-4022-C569F5D75DD2}"/>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6710FA7B-3CCD-9DBB-246E-8085A9825E11}"/>
              </a:ext>
            </a:extLst>
          </p:cNvPr>
          <p:cNvSpPr>
            <a:spLocks noGrp="1"/>
          </p:cNvSpPr>
          <p:nvPr>
            <p:ph type="sldNum" sz="quarter" idx="12"/>
          </p:nvPr>
        </p:nvSpPr>
        <p:spPr/>
        <p:txBody>
          <a:bodyPr/>
          <a:lstStyle/>
          <a:p>
            <a:fld id="{FDD951E9-7A34-474B-A5F2-55A3BF2B21F7}" type="slidenum">
              <a:rPr lang="en-AU" smtClean="0"/>
              <a:t>‹#›</a:t>
            </a:fld>
            <a:endParaRPr lang="en-AU"/>
          </a:p>
        </p:txBody>
      </p:sp>
    </p:spTree>
    <p:extLst>
      <p:ext uri="{BB962C8B-B14F-4D97-AF65-F5344CB8AC3E}">
        <p14:creationId xmlns:p14="http://schemas.microsoft.com/office/powerpoint/2010/main" val="3607728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D97C5-3F68-E2E3-A07C-5F41FB1594AD}"/>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1C3D93A2-5B86-3A36-B53E-C4A99948146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7C26891F-6DCE-B434-69FB-5524B392F1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4A489813-41FB-9AAC-DA3B-FC92B061F00A}"/>
              </a:ext>
            </a:extLst>
          </p:cNvPr>
          <p:cNvSpPr>
            <a:spLocks noGrp="1"/>
          </p:cNvSpPr>
          <p:nvPr>
            <p:ph type="dt" sz="half" idx="10"/>
          </p:nvPr>
        </p:nvSpPr>
        <p:spPr/>
        <p:txBody>
          <a:bodyPr/>
          <a:lstStyle/>
          <a:p>
            <a:fld id="{F0769BC2-6DE6-40D9-8B78-BDFBA541582E}" type="datetimeFigureOut">
              <a:rPr lang="en-AU" smtClean="0"/>
              <a:t>12/05/2026</a:t>
            </a:fld>
            <a:endParaRPr lang="en-AU"/>
          </a:p>
        </p:txBody>
      </p:sp>
      <p:sp>
        <p:nvSpPr>
          <p:cNvPr id="6" name="Footer Placeholder 5">
            <a:extLst>
              <a:ext uri="{FF2B5EF4-FFF2-40B4-BE49-F238E27FC236}">
                <a16:creationId xmlns:a16="http://schemas.microsoft.com/office/drawing/2014/main" id="{E46B2D4E-B67E-0267-6450-9F7E99801241}"/>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1E799C13-E33D-58E7-8315-FD22BAE9EAD3}"/>
              </a:ext>
            </a:extLst>
          </p:cNvPr>
          <p:cNvSpPr>
            <a:spLocks noGrp="1"/>
          </p:cNvSpPr>
          <p:nvPr>
            <p:ph type="sldNum" sz="quarter" idx="12"/>
          </p:nvPr>
        </p:nvSpPr>
        <p:spPr/>
        <p:txBody>
          <a:bodyPr/>
          <a:lstStyle/>
          <a:p>
            <a:fld id="{FDD951E9-7A34-474B-A5F2-55A3BF2B21F7}" type="slidenum">
              <a:rPr lang="en-AU" smtClean="0"/>
              <a:t>‹#›</a:t>
            </a:fld>
            <a:endParaRPr lang="en-AU"/>
          </a:p>
        </p:txBody>
      </p:sp>
    </p:spTree>
    <p:extLst>
      <p:ext uri="{BB962C8B-B14F-4D97-AF65-F5344CB8AC3E}">
        <p14:creationId xmlns:p14="http://schemas.microsoft.com/office/powerpoint/2010/main" val="3515749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4DB9E-04D2-B0BC-AE21-5C8E90414631}"/>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9686C5CA-199D-675A-75FB-6AFD53C38B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3522D4-140D-0B69-DB85-B7280189070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803592D5-85B2-4626-3434-86AA7D0E26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9BA8C4-D7DB-0294-51D3-051DE83130C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34E633DD-0CDD-4D45-A6FD-CDAEBD2CDE89}"/>
              </a:ext>
            </a:extLst>
          </p:cNvPr>
          <p:cNvSpPr>
            <a:spLocks noGrp="1"/>
          </p:cNvSpPr>
          <p:nvPr>
            <p:ph type="dt" sz="half" idx="10"/>
          </p:nvPr>
        </p:nvSpPr>
        <p:spPr/>
        <p:txBody>
          <a:bodyPr/>
          <a:lstStyle/>
          <a:p>
            <a:fld id="{F0769BC2-6DE6-40D9-8B78-BDFBA541582E}" type="datetimeFigureOut">
              <a:rPr lang="en-AU" smtClean="0"/>
              <a:t>12/05/2026</a:t>
            </a:fld>
            <a:endParaRPr lang="en-AU"/>
          </a:p>
        </p:txBody>
      </p:sp>
      <p:sp>
        <p:nvSpPr>
          <p:cNvPr id="8" name="Footer Placeholder 7">
            <a:extLst>
              <a:ext uri="{FF2B5EF4-FFF2-40B4-BE49-F238E27FC236}">
                <a16:creationId xmlns:a16="http://schemas.microsoft.com/office/drawing/2014/main" id="{85F3455F-3F5A-FAE0-83A0-59BA20069EFE}"/>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60A11725-1419-FED2-DAA4-8C8648882268}"/>
              </a:ext>
            </a:extLst>
          </p:cNvPr>
          <p:cNvSpPr>
            <a:spLocks noGrp="1"/>
          </p:cNvSpPr>
          <p:nvPr>
            <p:ph type="sldNum" sz="quarter" idx="12"/>
          </p:nvPr>
        </p:nvSpPr>
        <p:spPr/>
        <p:txBody>
          <a:bodyPr/>
          <a:lstStyle/>
          <a:p>
            <a:fld id="{FDD951E9-7A34-474B-A5F2-55A3BF2B21F7}" type="slidenum">
              <a:rPr lang="en-AU" smtClean="0"/>
              <a:t>‹#›</a:t>
            </a:fld>
            <a:endParaRPr lang="en-AU"/>
          </a:p>
        </p:txBody>
      </p:sp>
    </p:spTree>
    <p:extLst>
      <p:ext uri="{BB962C8B-B14F-4D97-AF65-F5344CB8AC3E}">
        <p14:creationId xmlns:p14="http://schemas.microsoft.com/office/powerpoint/2010/main" val="1166867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3FD55-E505-184D-33A4-E6F64874592C}"/>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2AE41322-EFA8-4AEE-53B7-A92D1B31299B}"/>
              </a:ext>
            </a:extLst>
          </p:cNvPr>
          <p:cNvSpPr>
            <a:spLocks noGrp="1"/>
          </p:cNvSpPr>
          <p:nvPr>
            <p:ph type="dt" sz="half" idx="10"/>
          </p:nvPr>
        </p:nvSpPr>
        <p:spPr/>
        <p:txBody>
          <a:bodyPr/>
          <a:lstStyle/>
          <a:p>
            <a:fld id="{F0769BC2-6DE6-40D9-8B78-BDFBA541582E}" type="datetimeFigureOut">
              <a:rPr lang="en-AU" smtClean="0"/>
              <a:t>12/05/2026</a:t>
            </a:fld>
            <a:endParaRPr lang="en-AU"/>
          </a:p>
        </p:txBody>
      </p:sp>
      <p:sp>
        <p:nvSpPr>
          <p:cNvPr id="4" name="Footer Placeholder 3">
            <a:extLst>
              <a:ext uri="{FF2B5EF4-FFF2-40B4-BE49-F238E27FC236}">
                <a16:creationId xmlns:a16="http://schemas.microsoft.com/office/drawing/2014/main" id="{CC72D179-11BA-EDB3-3E0D-999AF5177C5D}"/>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C9D2F464-9D05-0B6D-6A81-8FDB40C582A3}"/>
              </a:ext>
            </a:extLst>
          </p:cNvPr>
          <p:cNvSpPr>
            <a:spLocks noGrp="1"/>
          </p:cNvSpPr>
          <p:nvPr>
            <p:ph type="sldNum" sz="quarter" idx="12"/>
          </p:nvPr>
        </p:nvSpPr>
        <p:spPr/>
        <p:txBody>
          <a:bodyPr/>
          <a:lstStyle/>
          <a:p>
            <a:fld id="{FDD951E9-7A34-474B-A5F2-55A3BF2B21F7}" type="slidenum">
              <a:rPr lang="en-AU" smtClean="0"/>
              <a:t>‹#›</a:t>
            </a:fld>
            <a:endParaRPr lang="en-AU"/>
          </a:p>
        </p:txBody>
      </p:sp>
    </p:spTree>
    <p:extLst>
      <p:ext uri="{BB962C8B-B14F-4D97-AF65-F5344CB8AC3E}">
        <p14:creationId xmlns:p14="http://schemas.microsoft.com/office/powerpoint/2010/main" val="1211489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0A953A-0A26-A531-066B-750D4F7F51F5}"/>
              </a:ext>
            </a:extLst>
          </p:cNvPr>
          <p:cNvSpPr>
            <a:spLocks noGrp="1"/>
          </p:cNvSpPr>
          <p:nvPr>
            <p:ph type="dt" sz="half" idx="10"/>
          </p:nvPr>
        </p:nvSpPr>
        <p:spPr/>
        <p:txBody>
          <a:bodyPr/>
          <a:lstStyle/>
          <a:p>
            <a:fld id="{F0769BC2-6DE6-40D9-8B78-BDFBA541582E}" type="datetimeFigureOut">
              <a:rPr lang="en-AU" smtClean="0"/>
              <a:t>12/05/2026</a:t>
            </a:fld>
            <a:endParaRPr lang="en-AU"/>
          </a:p>
        </p:txBody>
      </p:sp>
      <p:sp>
        <p:nvSpPr>
          <p:cNvPr id="3" name="Footer Placeholder 2">
            <a:extLst>
              <a:ext uri="{FF2B5EF4-FFF2-40B4-BE49-F238E27FC236}">
                <a16:creationId xmlns:a16="http://schemas.microsoft.com/office/drawing/2014/main" id="{1D3DE475-05A0-7B3B-5EC7-B0A8BCAECEBB}"/>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8D9E741F-A242-55D4-4D5E-93144957ACD6}"/>
              </a:ext>
            </a:extLst>
          </p:cNvPr>
          <p:cNvSpPr>
            <a:spLocks noGrp="1"/>
          </p:cNvSpPr>
          <p:nvPr>
            <p:ph type="sldNum" sz="quarter" idx="12"/>
          </p:nvPr>
        </p:nvSpPr>
        <p:spPr/>
        <p:txBody>
          <a:bodyPr/>
          <a:lstStyle/>
          <a:p>
            <a:fld id="{FDD951E9-7A34-474B-A5F2-55A3BF2B21F7}" type="slidenum">
              <a:rPr lang="en-AU" smtClean="0"/>
              <a:t>‹#›</a:t>
            </a:fld>
            <a:endParaRPr lang="en-AU"/>
          </a:p>
        </p:txBody>
      </p:sp>
    </p:spTree>
    <p:extLst>
      <p:ext uri="{BB962C8B-B14F-4D97-AF65-F5344CB8AC3E}">
        <p14:creationId xmlns:p14="http://schemas.microsoft.com/office/powerpoint/2010/main" val="2170042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512E6-6B79-5A13-5811-4C903F4B5A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027B59D8-94A1-2A50-FDFD-5FC7278884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47403957-EE5F-87EF-9A38-3E6CCE8A63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A3E919-5C1C-7E1D-072B-EF523E6AD607}"/>
              </a:ext>
            </a:extLst>
          </p:cNvPr>
          <p:cNvSpPr>
            <a:spLocks noGrp="1"/>
          </p:cNvSpPr>
          <p:nvPr>
            <p:ph type="dt" sz="half" idx="10"/>
          </p:nvPr>
        </p:nvSpPr>
        <p:spPr/>
        <p:txBody>
          <a:bodyPr/>
          <a:lstStyle/>
          <a:p>
            <a:fld id="{F0769BC2-6DE6-40D9-8B78-BDFBA541582E}" type="datetimeFigureOut">
              <a:rPr lang="en-AU" smtClean="0"/>
              <a:t>12/05/2026</a:t>
            </a:fld>
            <a:endParaRPr lang="en-AU"/>
          </a:p>
        </p:txBody>
      </p:sp>
      <p:sp>
        <p:nvSpPr>
          <p:cNvPr id="6" name="Footer Placeholder 5">
            <a:extLst>
              <a:ext uri="{FF2B5EF4-FFF2-40B4-BE49-F238E27FC236}">
                <a16:creationId xmlns:a16="http://schemas.microsoft.com/office/drawing/2014/main" id="{58A5DD92-5C00-B399-CDFF-B9AD7BF73E82}"/>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BB3030F0-803C-57BD-81D1-DBBB0B336B20}"/>
              </a:ext>
            </a:extLst>
          </p:cNvPr>
          <p:cNvSpPr>
            <a:spLocks noGrp="1"/>
          </p:cNvSpPr>
          <p:nvPr>
            <p:ph type="sldNum" sz="quarter" idx="12"/>
          </p:nvPr>
        </p:nvSpPr>
        <p:spPr/>
        <p:txBody>
          <a:bodyPr/>
          <a:lstStyle/>
          <a:p>
            <a:fld id="{FDD951E9-7A34-474B-A5F2-55A3BF2B21F7}" type="slidenum">
              <a:rPr lang="en-AU" smtClean="0"/>
              <a:t>‹#›</a:t>
            </a:fld>
            <a:endParaRPr lang="en-AU"/>
          </a:p>
        </p:txBody>
      </p:sp>
    </p:spTree>
    <p:extLst>
      <p:ext uri="{BB962C8B-B14F-4D97-AF65-F5344CB8AC3E}">
        <p14:creationId xmlns:p14="http://schemas.microsoft.com/office/powerpoint/2010/main" val="2423335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67250-7CF2-019A-81F9-54DA9206B7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677FCD75-7176-6335-C293-AE46A0B6849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1568C538-E113-37D1-A032-1E1B5BC318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251A3C-667C-87F4-6368-431B8BBF33C9}"/>
              </a:ext>
            </a:extLst>
          </p:cNvPr>
          <p:cNvSpPr>
            <a:spLocks noGrp="1"/>
          </p:cNvSpPr>
          <p:nvPr>
            <p:ph type="dt" sz="half" idx="10"/>
          </p:nvPr>
        </p:nvSpPr>
        <p:spPr/>
        <p:txBody>
          <a:bodyPr/>
          <a:lstStyle/>
          <a:p>
            <a:fld id="{F0769BC2-6DE6-40D9-8B78-BDFBA541582E}" type="datetimeFigureOut">
              <a:rPr lang="en-AU" smtClean="0"/>
              <a:t>12/05/2026</a:t>
            </a:fld>
            <a:endParaRPr lang="en-AU"/>
          </a:p>
        </p:txBody>
      </p:sp>
      <p:sp>
        <p:nvSpPr>
          <p:cNvPr id="6" name="Footer Placeholder 5">
            <a:extLst>
              <a:ext uri="{FF2B5EF4-FFF2-40B4-BE49-F238E27FC236}">
                <a16:creationId xmlns:a16="http://schemas.microsoft.com/office/drawing/2014/main" id="{F48C2112-2A42-0038-AABC-99483B5333D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3D10221-C094-3ECC-0B93-360C2CF89624}"/>
              </a:ext>
            </a:extLst>
          </p:cNvPr>
          <p:cNvSpPr>
            <a:spLocks noGrp="1"/>
          </p:cNvSpPr>
          <p:nvPr>
            <p:ph type="sldNum" sz="quarter" idx="12"/>
          </p:nvPr>
        </p:nvSpPr>
        <p:spPr/>
        <p:txBody>
          <a:bodyPr/>
          <a:lstStyle/>
          <a:p>
            <a:fld id="{FDD951E9-7A34-474B-A5F2-55A3BF2B21F7}" type="slidenum">
              <a:rPr lang="en-AU" smtClean="0"/>
              <a:t>‹#›</a:t>
            </a:fld>
            <a:endParaRPr lang="en-AU"/>
          </a:p>
        </p:txBody>
      </p:sp>
    </p:spTree>
    <p:extLst>
      <p:ext uri="{BB962C8B-B14F-4D97-AF65-F5344CB8AC3E}">
        <p14:creationId xmlns:p14="http://schemas.microsoft.com/office/powerpoint/2010/main" val="803154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95D0E15-ACFB-C7EE-2EBB-39DAD5F7A9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E185B1FA-90A2-6B6F-865B-113ACCB4DC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B89BABCD-D94E-2F55-3D7E-82BB6B5139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0769BC2-6DE6-40D9-8B78-BDFBA541582E}" type="datetimeFigureOut">
              <a:rPr lang="en-AU" smtClean="0"/>
              <a:t>12/05/2026</a:t>
            </a:fld>
            <a:endParaRPr lang="en-AU"/>
          </a:p>
        </p:txBody>
      </p:sp>
      <p:sp>
        <p:nvSpPr>
          <p:cNvPr id="5" name="Footer Placeholder 4">
            <a:extLst>
              <a:ext uri="{FF2B5EF4-FFF2-40B4-BE49-F238E27FC236}">
                <a16:creationId xmlns:a16="http://schemas.microsoft.com/office/drawing/2014/main" id="{A95C16B7-08E9-197B-C08C-74FA9F312C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30393E83-C302-A98F-BD06-B3180C98E7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DD951E9-7A34-474B-A5F2-55A3BF2B21F7}" type="slidenum">
              <a:rPr lang="en-AU" smtClean="0"/>
              <a:t>‹#›</a:t>
            </a:fld>
            <a:endParaRPr lang="en-AU"/>
          </a:p>
        </p:txBody>
      </p:sp>
    </p:spTree>
    <p:extLst>
      <p:ext uri="{BB962C8B-B14F-4D97-AF65-F5344CB8AC3E}">
        <p14:creationId xmlns:p14="http://schemas.microsoft.com/office/powerpoint/2010/main" val="964596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us02web.zoom.us/meeting/register/wwJkBSjlQ8-jOSfghBw1XQ"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www.ausacpdm.org.a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F22C922D-DA31-41CB-084A-C8A93DBAB8F3}"/>
              </a:ext>
            </a:extLst>
          </p:cNvPr>
          <p:cNvSpPr txBox="1">
            <a:spLocks/>
          </p:cNvSpPr>
          <p:nvPr/>
        </p:nvSpPr>
        <p:spPr>
          <a:xfrm>
            <a:off x="584497" y="144955"/>
            <a:ext cx="10155388" cy="1190286"/>
          </a:xfrm>
          <a:prstGeom prst="rect">
            <a:avLst/>
          </a:prstGeom>
          <a:noFill/>
          <a:ln>
            <a:noFill/>
          </a:ln>
        </p:spPr>
        <p:txBody>
          <a:bodyPr spcFirstLastPara="1" wrap="square" lIns="91425" tIns="45700" rIns="91425" bIns="45700" anchor="ctr" anchorCtr="0">
            <a:normAutofit fontScale="90000" lnSpcReduction="20000"/>
          </a:bodyPr>
          <a:lstStyle>
            <a:defPPr marR="0" lvl="0" algn="l" rtl="0">
              <a:lnSpc>
                <a:spcPct val="100000"/>
              </a:lnSpc>
              <a:spcBef>
                <a:spcPts val="0"/>
              </a:spcBef>
              <a:spcAft>
                <a:spcPts val="0"/>
              </a:spcAft>
            </a:defPPr>
            <a:lvl1pPr marR="0" lvl="0" algn="l" rtl="0">
              <a:lnSpc>
                <a:spcPct val="90000"/>
              </a:lnSpc>
              <a:spcBef>
                <a:spcPts val="0"/>
              </a:spcBef>
              <a:spcAft>
                <a:spcPts val="0"/>
              </a:spcAft>
              <a:buClr>
                <a:srgbClr val="006FBA"/>
              </a:buClr>
              <a:buSzPts val="1800"/>
              <a:buFont typeface="Calibri"/>
              <a:buNone/>
              <a:defRPr sz="4400" b="1" i="0" u="none" strike="noStrike" cap="none">
                <a:solidFill>
                  <a:srgbClr val="006FBA"/>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r>
              <a:rPr lang="en-AU" sz="3200" dirty="0">
                <a:latin typeface="Balboa"/>
              </a:rPr>
              <a:t>Oceania Academy Listening and Sharing session</a:t>
            </a:r>
          </a:p>
          <a:p>
            <a:pPr algn="ctr"/>
            <a:endParaRPr lang="en-AU" sz="900" dirty="0"/>
          </a:p>
          <a:p>
            <a:pPr algn="ctr"/>
            <a:r>
              <a:rPr lang="en-AU" sz="3200" dirty="0">
                <a:solidFill>
                  <a:srgbClr val="007852"/>
                </a:solidFill>
              </a:rPr>
              <a:t>Stem cell therapies for cerebral palsy: Facts, myths, and uncertainties</a:t>
            </a:r>
          </a:p>
        </p:txBody>
      </p:sp>
      <p:sp>
        <p:nvSpPr>
          <p:cNvPr id="7" name="Text Placeholder 14">
            <a:extLst>
              <a:ext uri="{FF2B5EF4-FFF2-40B4-BE49-F238E27FC236}">
                <a16:creationId xmlns:a16="http://schemas.microsoft.com/office/drawing/2014/main" id="{8725097A-B52F-2432-FCFD-882AAF6F325F}"/>
              </a:ext>
            </a:extLst>
          </p:cNvPr>
          <p:cNvSpPr txBox="1">
            <a:spLocks/>
          </p:cNvSpPr>
          <p:nvPr/>
        </p:nvSpPr>
        <p:spPr>
          <a:xfrm>
            <a:off x="584497" y="2597486"/>
            <a:ext cx="11540964" cy="1961747"/>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406400" algn="l" rtl="0">
              <a:lnSpc>
                <a:spcPct val="90000"/>
              </a:lnSpc>
              <a:spcBef>
                <a:spcPts val="1000"/>
              </a:spcBef>
              <a:spcAft>
                <a:spcPts val="0"/>
              </a:spcAft>
              <a:buClr>
                <a:srgbClr val="006FBA"/>
              </a:buClr>
              <a:buSzPts val="2800"/>
              <a:buFont typeface="Arial"/>
              <a:buChar char="•"/>
              <a:defRPr sz="2800" b="0" i="0" u="none" strike="noStrike" cap="none">
                <a:solidFill>
                  <a:srgbClr val="006FBA"/>
                </a:solidFill>
                <a:latin typeface="Calibri"/>
                <a:ea typeface="Calibri"/>
                <a:cs typeface="Calibri"/>
                <a:sym typeface="Calibri"/>
              </a:defRPr>
            </a:lvl1pPr>
            <a:lvl2pPr marL="914400" marR="0" lvl="1" indent="-381000" algn="l" rtl="0">
              <a:lnSpc>
                <a:spcPct val="90000"/>
              </a:lnSpc>
              <a:spcBef>
                <a:spcPts val="500"/>
              </a:spcBef>
              <a:spcAft>
                <a:spcPts val="0"/>
              </a:spcAft>
              <a:buClr>
                <a:srgbClr val="006FBA"/>
              </a:buClr>
              <a:buSzPts val="2400"/>
              <a:buFont typeface="Arial"/>
              <a:buChar char="•"/>
              <a:defRPr sz="2400" b="0" i="0" u="none" strike="noStrike" cap="none">
                <a:solidFill>
                  <a:srgbClr val="006FBA"/>
                </a:solidFill>
                <a:latin typeface="Calibri"/>
                <a:ea typeface="Calibri"/>
                <a:cs typeface="Calibri"/>
                <a:sym typeface="Calibri"/>
              </a:defRPr>
            </a:lvl2pPr>
            <a:lvl3pPr marL="1371600" marR="0" lvl="2" indent="-355600" algn="l" rtl="0">
              <a:lnSpc>
                <a:spcPct val="90000"/>
              </a:lnSpc>
              <a:spcBef>
                <a:spcPts val="500"/>
              </a:spcBef>
              <a:spcAft>
                <a:spcPts val="0"/>
              </a:spcAft>
              <a:buClr>
                <a:srgbClr val="006FBA"/>
              </a:buClr>
              <a:buSzPts val="2000"/>
              <a:buFont typeface="Arial"/>
              <a:buChar char="•"/>
              <a:defRPr sz="2000" b="0" i="0" u="none" strike="noStrike" cap="none">
                <a:solidFill>
                  <a:srgbClr val="006FBA"/>
                </a:solidFill>
                <a:latin typeface="Calibri"/>
                <a:ea typeface="Calibri"/>
                <a:cs typeface="Calibri"/>
                <a:sym typeface="Calibri"/>
              </a:defRPr>
            </a:lvl3pPr>
            <a:lvl4pPr marL="1828800" marR="0" lvl="3" indent="-342900" algn="l" rtl="0">
              <a:lnSpc>
                <a:spcPct val="90000"/>
              </a:lnSpc>
              <a:spcBef>
                <a:spcPts val="500"/>
              </a:spcBef>
              <a:spcAft>
                <a:spcPts val="0"/>
              </a:spcAft>
              <a:buClr>
                <a:srgbClr val="006FBA"/>
              </a:buClr>
              <a:buSzPts val="1800"/>
              <a:buFont typeface="Arial"/>
              <a:buChar char="•"/>
              <a:defRPr sz="1800" b="0" i="0" u="none" strike="noStrike" cap="none">
                <a:solidFill>
                  <a:srgbClr val="006FBA"/>
                </a:solidFill>
                <a:latin typeface="Calibri"/>
                <a:ea typeface="Calibri"/>
                <a:cs typeface="Calibri"/>
                <a:sym typeface="Calibri"/>
              </a:defRPr>
            </a:lvl4pPr>
            <a:lvl5pPr marL="2286000" marR="0" lvl="4" indent="-342900" algn="l" rtl="0">
              <a:lnSpc>
                <a:spcPct val="90000"/>
              </a:lnSpc>
              <a:spcBef>
                <a:spcPts val="500"/>
              </a:spcBef>
              <a:spcAft>
                <a:spcPts val="0"/>
              </a:spcAft>
              <a:buClr>
                <a:srgbClr val="006FBA"/>
              </a:buClr>
              <a:buSzPts val="1800"/>
              <a:buFont typeface="Arial"/>
              <a:buChar char="•"/>
              <a:defRPr sz="1800" b="0" i="0" u="none" strike="noStrike" cap="none">
                <a:solidFill>
                  <a:srgbClr val="006FBA"/>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50800" indent="0" algn="ctr">
              <a:buFont typeface="Arial"/>
              <a:buNone/>
            </a:pPr>
            <a:r>
              <a:rPr lang="en-AU" sz="1600" dirty="0">
                <a:latin typeface="Balboa"/>
              </a:rPr>
              <a:t>This interactive Oceania Academy Listening and Sharing session will be about: </a:t>
            </a:r>
            <a:endParaRPr lang="en-AU" sz="1600" dirty="0">
              <a:highlight>
                <a:srgbClr val="FFFF00"/>
              </a:highlight>
              <a:latin typeface="Balboa"/>
            </a:endParaRPr>
          </a:p>
          <a:p>
            <a:pPr marL="50800" indent="0" algn="ctr">
              <a:buNone/>
            </a:pPr>
            <a:r>
              <a:rPr lang="en-AU" sz="1600" dirty="0">
                <a:solidFill>
                  <a:srgbClr val="027559"/>
                </a:solidFill>
                <a:latin typeface="Balboa"/>
              </a:rPr>
              <a:t>Stem cell therapies are of great interest to parents of children with cerebral palsy and healthcare professionals are increasingly being asked for advice on ‘What’, ‘Where’ and ‘How much’? This session will attempt to cover what we know about cell therapies for treating cerebral palsy, the uncertainties that remain, and what the field needs to progress towards safe and effective stem cell therapies.</a:t>
            </a:r>
          </a:p>
          <a:p>
            <a:pPr marL="50800" indent="0" algn="ctr">
              <a:buNone/>
            </a:pPr>
            <a:endParaRPr lang="en-GB" sz="1000" b="1" i="1" dirty="0">
              <a:latin typeface="Balboa"/>
            </a:endParaRPr>
          </a:p>
          <a:p>
            <a:pPr marL="176213" lvl="1" indent="0">
              <a:buSzPct val="80000"/>
              <a:buNone/>
              <a:tabLst>
                <a:tab pos="442913" algn="l"/>
                <a:tab pos="628650" algn="l"/>
              </a:tabLst>
            </a:pPr>
            <a:r>
              <a:rPr lang="en-GB" sz="1600" dirty="0">
                <a:latin typeface="Balboa"/>
              </a:rPr>
              <a:t>This session will be of interest to clinicians, researchers, students  and people with lived experience.</a:t>
            </a:r>
            <a:r>
              <a:rPr lang="en-GB" sz="1600" b="1" dirty="0">
                <a:latin typeface="Balboa"/>
              </a:rPr>
              <a:t> </a:t>
            </a:r>
            <a:endParaRPr lang="en-GB" sz="1600" b="1" i="1" dirty="0">
              <a:latin typeface="Balboa"/>
            </a:endParaRPr>
          </a:p>
          <a:p>
            <a:pPr marL="176213" lvl="1" indent="0">
              <a:buSzPct val="80000"/>
              <a:buNone/>
              <a:tabLst>
                <a:tab pos="442913" algn="l"/>
                <a:tab pos="628650" algn="l"/>
              </a:tabLst>
            </a:pPr>
            <a:r>
              <a:rPr lang="en-GB" sz="1600" b="1" i="1" dirty="0">
                <a:latin typeface="Balboa"/>
              </a:rPr>
              <a:t>Presenter: </a:t>
            </a:r>
            <a:r>
              <a:rPr lang="en-GB" sz="1600" i="1" dirty="0">
                <a:latin typeface="Balboa"/>
              </a:rPr>
              <a:t> Dr Megan Finch-Edmondson is a Senior Research Fellow and Regeneration Theme Lead at the Cerebral Palsy Alliance Research Institute. Her team is focused on progressing research and safe access to cell therapies for CP, and supporting families and healthcare providers with up-to-date information.</a:t>
            </a:r>
            <a:endParaRPr lang="en-GB" sz="1600" dirty="0">
              <a:highlight>
                <a:srgbClr val="FFFF00"/>
              </a:highlight>
              <a:latin typeface="Balboa"/>
            </a:endParaRPr>
          </a:p>
          <a:p>
            <a:pPr marL="176213" lvl="1" indent="0">
              <a:buSzPct val="80000"/>
              <a:buNone/>
              <a:tabLst>
                <a:tab pos="442913" algn="l"/>
                <a:tab pos="628650" algn="l"/>
              </a:tabLst>
            </a:pPr>
            <a:endParaRPr lang="en-GB" sz="1600" b="1" i="1" dirty="0"/>
          </a:p>
          <a:p>
            <a:pPr marL="176213" lvl="1" indent="0">
              <a:buSzPct val="80000"/>
              <a:buNone/>
              <a:tabLst>
                <a:tab pos="442913" algn="l"/>
                <a:tab pos="628650" algn="l"/>
              </a:tabLst>
            </a:pPr>
            <a:r>
              <a:rPr lang="en-GB" sz="1600" b="1" i="1" dirty="0"/>
              <a:t>The session will be facilitated by: Sarah Reedman </a:t>
            </a:r>
            <a:r>
              <a:rPr lang="en-GB" sz="1600" i="1" dirty="0"/>
              <a:t> </a:t>
            </a:r>
            <a:endParaRPr lang="en-GB" sz="1600" dirty="0"/>
          </a:p>
        </p:txBody>
      </p:sp>
      <p:sp>
        <p:nvSpPr>
          <p:cNvPr id="8" name="Rectangle: Rounded Corners 7">
            <a:hlinkClick r:id="rId3"/>
            <a:extLst>
              <a:ext uri="{FF2B5EF4-FFF2-40B4-BE49-F238E27FC236}">
                <a16:creationId xmlns:a16="http://schemas.microsoft.com/office/drawing/2014/main" id="{0860E8E3-12D2-CE4D-901E-C8CDD4EB8810}"/>
              </a:ext>
            </a:extLst>
          </p:cNvPr>
          <p:cNvSpPr/>
          <p:nvPr/>
        </p:nvSpPr>
        <p:spPr>
          <a:xfrm>
            <a:off x="7156387" y="5193880"/>
            <a:ext cx="3286646" cy="904013"/>
          </a:xfrm>
          <a:prstGeom prst="roundRect">
            <a:avLst/>
          </a:prstGeom>
          <a:solidFill>
            <a:srgbClr val="00785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2800" dirty="0">
                <a:latin typeface="Calibri" panose="020F0502020204030204" pitchFamily="34" charset="0"/>
                <a:cs typeface="Calibri" panose="020F0502020204030204" pitchFamily="34" charset="0"/>
              </a:rPr>
              <a:t>CLICK </a:t>
            </a:r>
            <a:r>
              <a:rPr lang="en-AU" sz="2800" b="1" dirty="0">
                <a:solidFill>
                  <a:schemeClr val="bg1"/>
                </a:solidFill>
                <a:latin typeface="Calibri" panose="020F0502020204030204" pitchFamily="34" charset="0"/>
                <a:cs typeface="Calibri" panose="020F0502020204030204" pitchFamily="34" charset="0"/>
              </a:rPr>
              <a:t>HERE</a:t>
            </a:r>
            <a:r>
              <a:rPr lang="en-AU" sz="2800" dirty="0">
                <a:latin typeface="Calibri" panose="020F0502020204030204" pitchFamily="34" charset="0"/>
                <a:cs typeface="Calibri" panose="020F0502020204030204" pitchFamily="34" charset="0"/>
              </a:rPr>
              <a:t> TO REGISTER</a:t>
            </a:r>
          </a:p>
        </p:txBody>
      </p:sp>
      <p:sp>
        <p:nvSpPr>
          <p:cNvPr id="9" name="Rectangle 8">
            <a:extLst>
              <a:ext uri="{FF2B5EF4-FFF2-40B4-BE49-F238E27FC236}">
                <a16:creationId xmlns:a16="http://schemas.microsoft.com/office/drawing/2014/main" id="{2BF7578E-7A50-2191-1D1A-3E3BF05FA909}"/>
              </a:ext>
            </a:extLst>
          </p:cNvPr>
          <p:cNvSpPr/>
          <p:nvPr/>
        </p:nvSpPr>
        <p:spPr>
          <a:xfrm>
            <a:off x="10563249" y="6493706"/>
            <a:ext cx="1517312" cy="276999"/>
          </a:xfrm>
          <a:prstGeom prst="rect">
            <a:avLst/>
          </a:prstGeom>
        </p:spPr>
        <p:txBody>
          <a:bodyPr wrap="square">
            <a:spAutoFit/>
          </a:bodyPr>
          <a:lstStyle/>
          <a:p>
            <a:r>
              <a:rPr lang="en-NZ" sz="1200" dirty="0">
                <a:solidFill>
                  <a:srgbClr val="2B8FC3"/>
                </a:solidFill>
                <a:latin typeface="+mj-lt"/>
              </a:rPr>
              <a:t> @OceaniaAcademy</a:t>
            </a:r>
            <a:endParaRPr lang="en-NZ" sz="1600" dirty="0"/>
          </a:p>
        </p:txBody>
      </p:sp>
      <p:sp>
        <p:nvSpPr>
          <p:cNvPr id="10" name="Rectangle 9">
            <a:extLst>
              <a:ext uri="{FF2B5EF4-FFF2-40B4-BE49-F238E27FC236}">
                <a16:creationId xmlns:a16="http://schemas.microsoft.com/office/drawing/2014/main" id="{91EA0D9C-064B-AC5C-FBBF-9A5FF37EF228}"/>
              </a:ext>
            </a:extLst>
          </p:cNvPr>
          <p:cNvSpPr/>
          <p:nvPr/>
        </p:nvSpPr>
        <p:spPr>
          <a:xfrm>
            <a:off x="2825578" y="6176592"/>
            <a:ext cx="6096000" cy="492443"/>
          </a:xfrm>
          <a:prstGeom prst="rect">
            <a:avLst/>
          </a:prstGeom>
        </p:spPr>
        <p:txBody>
          <a:bodyPr>
            <a:spAutoFit/>
          </a:bodyPr>
          <a:lstStyle/>
          <a:p>
            <a:pPr algn="ctr"/>
            <a:endParaRPr lang="en-AU" sz="800" dirty="0">
              <a:solidFill>
                <a:srgbClr val="1872B6"/>
              </a:solidFill>
            </a:endParaRPr>
          </a:p>
          <a:p>
            <a:pPr algn="ctr"/>
            <a:r>
              <a:rPr lang="en-AU" dirty="0">
                <a:solidFill>
                  <a:srgbClr val="1872B6"/>
                </a:solidFill>
              </a:rPr>
              <a:t> </a:t>
            </a:r>
            <a:r>
              <a:rPr lang="en-GB" u="sng" dirty="0">
                <a:solidFill>
                  <a:srgbClr val="1872B6"/>
                </a:solidFill>
                <a:hlinkClick r:id="rId4">
                  <a:extLst>
                    <a:ext uri="{A12FA001-AC4F-418D-AE19-62706E023703}">
                      <ahyp:hlinkClr xmlns:ahyp="http://schemas.microsoft.com/office/drawing/2018/hyperlinkcolor" val="tx"/>
                    </a:ext>
                  </a:extLst>
                </a:hlinkClick>
              </a:rPr>
              <a:t>www.</a:t>
            </a:r>
            <a:r>
              <a:rPr lang="en-GB" u="sng" dirty="0">
                <a:solidFill>
                  <a:srgbClr val="1872B6"/>
                </a:solidFill>
              </a:rPr>
              <a:t>OceaniaAcademy.org</a:t>
            </a:r>
          </a:p>
        </p:txBody>
      </p:sp>
      <p:pic>
        <p:nvPicPr>
          <p:cNvPr id="11" name="Picture 4">
            <a:extLst>
              <a:ext uri="{FF2B5EF4-FFF2-40B4-BE49-F238E27FC236}">
                <a16:creationId xmlns:a16="http://schemas.microsoft.com/office/drawing/2014/main" id="{5A7797D9-1DBF-E8AF-9E65-BDC9F017EF7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07268" y="5980523"/>
            <a:ext cx="535541" cy="504039"/>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what is the blue sky logo from en.m.wikipedia.org">
            <a:extLst>
              <a:ext uri="{FF2B5EF4-FFF2-40B4-BE49-F238E27FC236}">
                <a16:creationId xmlns:a16="http://schemas.microsoft.com/office/drawing/2014/main" id="{5E8C9181-A4E5-331F-E160-FC5E15C3556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06759" y="6013054"/>
            <a:ext cx="535541" cy="471508"/>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a:extLst>
              <a:ext uri="{FF2B5EF4-FFF2-40B4-BE49-F238E27FC236}">
                <a16:creationId xmlns:a16="http://schemas.microsoft.com/office/drawing/2014/main" id="{FD597DDD-8129-5153-E6EF-BF250301BBDD}"/>
              </a:ext>
            </a:extLst>
          </p:cNvPr>
          <p:cNvSpPr/>
          <p:nvPr/>
        </p:nvSpPr>
        <p:spPr>
          <a:xfrm>
            <a:off x="3388239" y="1642486"/>
            <a:ext cx="5415521" cy="1123384"/>
          </a:xfrm>
          <a:prstGeom prst="rect">
            <a:avLst/>
          </a:prstGeom>
        </p:spPr>
        <p:txBody>
          <a:bodyPr wrap="none">
            <a:spAutoFit/>
          </a:bodyPr>
          <a:lstStyle/>
          <a:p>
            <a:pPr algn="ctr"/>
            <a:r>
              <a:rPr lang="en-AU" sz="2000" dirty="0">
                <a:solidFill>
                  <a:srgbClr val="1872B6"/>
                </a:solidFill>
                <a:latin typeface="Balboa"/>
              </a:rPr>
              <a:t>Join us in our free listening and sharing session</a:t>
            </a:r>
          </a:p>
          <a:p>
            <a:pPr algn="ctr"/>
            <a:r>
              <a:rPr lang="en-AU" sz="400" dirty="0">
                <a:solidFill>
                  <a:srgbClr val="1872B6"/>
                </a:solidFill>
                <a:latin typeface="Balboa"/>
              </a:rPr>
              <a:t> </a:t>
            </a:r>
            <a:r>
              <a:rPr lang="en-AU" sz="900" dirty="0">
                <a:solidFill>
                  <a:srgbClr val="1872B6"/>
                </a:solidFill>
                <a:latin typeface="Balboa"/>
              </a:rPr>
              <a:t> </a:t>
            </a:r>
            <a:endParaRPr lang="en-AU" sz="400" dirty="0">
              <a:solidFill>
                <a:srgbClr val="1872B6"/>
              </a:solidFill>
              <a:latin typeface="Balboa"/>
            </a:endParaRPr>
          </a:p>
          <a:p>
            <a:pPr algn="ctr"/>
            <a:r>
              <a:rPr lang="en-GB" sz="2000" b="1" u="sng" dirty="0">
                <a:solidFill>
                  <a:srgbClr val="1872B6"/>
                </a:solidFill>
                <a:latin typeface="Balboa"/>
              </a:rPr>
              <a:t>27</a:t>
            </a:r>
            <a:r>
              <a:rPr lang="en-GB" sz="2000" b="1" u="sng" baseline="30000" dirty="0">
                <a:solidFill>
                  <a:srgbClr val="1872B6"/>
                </a:solidFill>
                <a:latin typeface="Balboa"/>
              </a:rPr>
              <a:t>th</a:t>
            </a:r>
            <a:r>
              <a:rPr lang="en-GB" sz="2000" b="1" u="sng" dirty="0">
                <a:solidFill>
                  <a:srgbClr val="1872B6"/>
                </a:solidFill>
                <a:latin typeface="Balboa"/>
              </a:rPr>
              <a:t> May 2026, 4.30-5.30pm Australian EST</a:t>
            </a:r>
            <a:endParaRPr lang="en-GB" sz="2000" b="1" dirty="0">
              <a:solidFill>
                <a:srgbClr val="1872B6"/>
              </a:solidFill>
              <a:latin typeface="Balboa"/>
            </a:endParaRPr>
          </a:p>
          <a:p>
            <a:endParaRPr lang="en-AU" sz="1800" dirty="0">
              <a:solidFill>
                <a:srgbClr val="1872B6"/>
              </a:solidFill>
            </a:endParaRPr>
          </a:p>
        </p:txBody>
      </p:sp>
    </p:spTree>
    <p:extLst>
      <p:ext uri="{BB962C8B-B14F-4D97-AF65-F5344CB8AC3E}">
        <p14:creationId xmlns:p14="http://schemas.microsoft.com/office/powerpoint/2010/main" val="31814248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ebee1d0-a8e7-48d7-ad5f-9c2677b68c9a">
      <Terms xmlns="http://schemas.microsoft.com/office/infopath/2007/PartnerControls"/>
    </lcf76f155ced4ddcb4097134ff3c332f>
    <TaxCatchAll xmlns="3f8da417-f238-4435-94cd-ad5119c5bf5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35853151C1553458BE06CAC9FDC4830" ma:contentTypeVersion="19" ma:contentTypeDescription="Create a new document." ma:contentTypeScope="" ma:versionID="695c56c49c29f197acb047aec34c2c4e">
  <xsd:schema xmlns:xsd="http://www.w3.org/2001/XMLSchema" xmlns:xs="http://www.w3.org/2001/XMLSchema" xmlns:p="http://schemas.microsoft.com/office/2006/metadata/properties" xmlns:ns2="9ebee1d0-a8e7-48d7-ad5f-9c2677b68c9a" xmlns:ns3="3f8da417-f238-4435-94cd-ad5119c5bf53" targetNamespace="http://schemas.microsoft.com/office/2006/metadata/properties" ma:root="true" ma:fieldsID="318f76a2530c72dbca3f0b00fd4cfcde" ns2:_="" ns3:_="">
    <xsd:import namespace="9ebee1d0-a8e7-48d7-ad5f-9c2677b68c9a"/>
    <xsd:import namespace="3f8da417-f238-4435-94cd-ad5119c5bf53"/>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KeyPoints" minOccurs="0"/>
                <xsd:element ref="ns2:MediaServiceKeyPoints"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SearchProperties" minOccurs="0"/>
                <xsd:element ref="ns2:MediaServiceObjectDetectorVersion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bee1d0-a8e7-48d7-ad5f-9c2677b68c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c1b1457-e9fe-41df-91e0-107443d4ee96"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f8da417-f238-4435-94cd-ad5119c5bf5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080c036b-139d-4d6c-a8b6-99db74e899ef}" ma:internalName="TaxCatchAll" ma:showField="CatchAllData" ma:web="3f8da417-f238-4435-94cd-ad5119c5bf5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AE59D1C-EE0F-4E0A-A52A-805C32992DDE}">
  <ds:schemaRefs>
    <ds:schemaRef ds:uri="http://schemas.microsoft.com/office/2006/metadata/properties"/>
    <ds:schemaRef ds:uri="http://schemas.microsoft.com/office/infopath/2007/PartnerControls"/>
    <ds:schemaRef ds:uri="9ebee1d0-a8e7-48d7-ad5f-9c2677b68c9a"/>
    <ds:schemaRef ds:uri="3f8da417-f238-4435-94cd-ad5119c5bf53"/>
  </ds:schemaRefs>
</ds:datastoreItem>
</file>

<file path=customXml/itemProps2.xml><?xml version="1.0" encoding="utf-8"?>
<ds:datastoreItem xmlns:ds="http://schemas.openxmlformats.org/officeDocument/2006/customXml" ds:itemID="{DA0B32A0-9FC5-44A5-B9E6-44F38544EB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ebee1d0-a8e7-48d7-ad5f-9c2677b68c9a"/>
    <ds:schemaRef ds:uri="3f8da417-f238-4435-94cd-ad5119c5bf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0D54A07-F3FA-4662-B617-01AD924FD45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44</TotalTime>
  <Words>376</Words>
  <Application>Microsoft Office PowerPoint</Application>
  <PresentationFormat>Widescreen</PresentationFormat>
  <Paragraphs>30</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Balboa</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Sian Williams</dc:creator>
  <cp:lastModifiedBy>Kate McLeod</cp:lastModifiedBy>
  <cp:revision>8</cp:revision>
  <dcterms:created xsi:type="dcterms:W3CDTF">2025-08-26T05:14:09Z</dcterms:created>
  <dcterms:modified xsi:type="dcterms:W3CDTF">2026-05-12T04:01:13Z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0x010100435853151C1553458BE06CAC9FDC4830</vt:lpwstr>
  </property>
  <property fmtid="{D5CDD505-2E9C-101B-9397-08002B2CF9AE}" pid="3" name="MediaServiceImageTags">
    <vt:lpwstr/>
  </property>
</Properties>
</file>