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4"/>
  </p:sldMasterIdLst>
  <p:notesMasterIdLst>
    <p:notesMasterId r:id="rId6"/>
  </p:notesMasterIdLst>
  <p:sldIdLst>
    <p:sldId id="26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BC1F"/>
    <a:srgbClr val="006FBA"/>
    <a:srgbClr val="1628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02" autoAdjust="0"/>
    <p:restoredTop sz="96327" autoAdjust="0"/>
  </p:normalViewPr>
  <p:slideViewPr>
    <p:cSldViewPr snapToGrid="0">
      <p:cViewPr varScale="1">
        <p:scale>
          <a:sx n="102" d="100"/>
          <a:sy n="102" d="100"/>
        </p:scale>
        <p:origin x="408" y="31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E01818-1631-4A10-82E5-276793DE853F}" type="datetimeFigureOut">
              <a:rPr lang="en-AU" smtClean="0"/>
              <a:t>31/03/2026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CA71D9-54B4-4162-939E-7A2F79F07AF7}" type="slidenum">
              <a:rPr lang="en-AU" smtClean="0"/>
              <a:t>‹#›</a:t>
            </a:fld>
            <a:endParaRPr lang="en-AU"/>
          </a:p>
        </p:txBody>
      </p:sp>
    </p:spTree>
    <p:extLst>
      <p:ext uri="{BB962C8B-B14F-4D97-AF65-F5344CB8AC3E}">
        <p14:creationId xmlns:p14="http://schemas.microsoft.com/office/powerpoint/2010/main" val="604872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DCA7F-AF65-18A9-FBF5-21D6BE5C0E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8367EC-E702-E980-3196-CBFA1B7DCC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112DD4-6BD8-8F21-E83F-15CDB2DB26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2AB54B-BA5D-F3AC-F591-A1093B7C283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CC8131-BD5F-5C4B-92B0-E226DEC00645}"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94955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DC7936-BDD7-4A4E-B8F6-F3001433391D}" type="datetimeFigureOut">
              <a:rPr lang="en-US" smtClean="0"/>
              <a:t>3/31/2026</a:t>
            </a:fld>
            <a:endParaRPr lang="en-US"/>
          </a:p>
        </p:txBody>
      </p:sp>
      <p:sp>
        <p:nvSpPr>
          <p:cNvPr id="6" name="Slide Number Placeholder 5"/>
          <p:cNvSpPr>
            <a:spLocks noGrp="1"/>
          </p:cNvSpPr>
          <p:nvPr>
            <p:ph type="sldNum" sz="quarter" idx="12"/>
          </p:nvPr>
        </p:nvSpPr>
        <p:spPr/>
        <p:txBody>
          <a:bodyPr/>
          <a:lstStyle/>
          <a:p>
            <a:fld id="{8BFE91C8-025B-4BA8-AB82-44761071EC47}" type="slidenum">
              <a:rPr lang="en-US" smtClean="0"/>
              <a:t>‹#›</a:t>
            </a:fld>
            <a:endParaRPr lang="en-US"/>
          </a:p>
        </p:txBody>
      </p:sp>
    </p:spTree>
    <p:extLst>
      <p:ext uri="{BB962C8B-B14F-4D97-AF65-F5344CB8AC3E}">
        <p14:creationId xmlns:p14="http://schemas.microsoft.com/office/powerpoint/2010/main" val="1173946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88974"/>
            <a:ext cx="9258300" cy="1173433"/>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DC7936-BDD7-4A4E-B8F6-F3001433391D}" type="datetimeFigureOut">
              <a:rPr lang="en-US" smtClean="0"/>
              <a:t>3/31/2026</a:t>
            </a:fld>
            <a:endParaRPr lang="en-US"/>
          </a:p>
        </p:txBody>
      </p:sp>
      <p:sp>
        <p:nvSpPr>
          <p:cNvPr id="6" name="Slide Number Placeholder 5"/>
          <p:cNvSpPr>
            <a:spLocks noGrp="1"/>
          </p:cNvSpPr>
          <p:nvPr>
            <p:ph type="sldNum" sz="quarter" idx="12"/>
          </p:nvPr>
        </p:nvSpPr>
        <p:spPr/>
        <p:txBody>
          <a:bodyPr/>
          <a:lstStyle/>
          <a:p>
            <a:fld id="{8BFE91C8-025B-4BA8-AB82-44761071EC47}" type="slidenum">
              <a:rPr lang="en-US" smtClean="0"/>
              <a:t>‹#›</a:t>
            </a:fld>
            <a:endParaRPr lang="en-US"/>
          </a:p>
        </p:txBody>
      </p:sp>
    </p:spTree>
    <p:extLst>
      <p:ext uri="{BB962C8B-B14F-4D97-AF65-F5344CB8AC3E}">
        <p14:creationId xmlns:p14="http://schemas.microsoft.com/office/powerpoint/2010/main" val="1274389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25625"/>
            <a:ext cx="5181600" cy="4351338"/>
          </a:xfrm>
        </p:spPr>
        <p:txBody>
          <a:bodyPr/>
          <a:lstStyle>
            <a:lvl1pPr>
              <a:defRPr>
                <a:solidFill>
                  <a:srgbClr val="006FBA"/>
                </a:solidFill>
              </a:defRPr>
            </a:lvl1pPr>
            <a:lvl2pPr>
              <a:defRPr>
                <a:solidFill>
                  <a:srgbClr val="006FBA"/>
                </a:solidFill>
              </a:defRPr>
            </a:lvl2pPr>
            <a:lvl3pPr>
              <a:defRPr>
                <a:solidFill>
                  <a:srgbClr val="006FBA"/>
                </a:solidFill>
              </a:defRPr>
            </a:lvl3pPr>
            <a:lvl4pPr>
              <a:defRPr>
                <a:solidFill>
                  <a:srgbClr val="006FBA"/>
                </a:solidFill>
              </a:defRPr>
            </a:lvl4pPr>
            <a:lvl5pPr>
              <a:defRPr>
                <a:solidFill>
                  <a:srgbClr val="006FBA"/>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solidFill>
                  <a:srgbClr val="006FBA"/>
                </a:solidFill>
              </a:defRPr>
            </a:lvl1pPr>
            <a:lvl2pPr>
              <a:defRPr>
                <a:solidFill>
                  <a:srgbClr val="006FBA"/>
                </a:solidFill>
              </a:defRPr>
            </a:lvl2pPr>
            <a:lvl3pPr>
              <a:defRPr>
                <a:solidFill>
                  <a:srgbClr val="006FBA"/>
                </a:solidFill>
              </a:defRPr>
            </a:lvl3pPr>
            <a:lvl4pPr>
              <a:defRPr>
                <a:solidFill>
                  <a:srgbClr val="006FBA"/>
                </a:solidFill>
              </a:defRPr>
            </a:lvl4pPr>
            <a:lvl5pPr>
              <a:defRPr>
                <a:solidFill>
                  <a:srgbClr val="006FBA"/>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78DC7936-BDD7-4A4E-B8F6-F3001433391D}" type="datetimeFigureOut">
              <a:rPr lang="en-US" smtClean="0"/>
              <a:t>3/31/2026</a:t>
            </a:fld>
            <a:endParaRPr lang="en-US"/>
          </a:p>
        </p:txBody>
      </p:sp>
      <p:sp>
        <p:nvSpPr>
          <p:cNvPr id="7" name="Slide Number Placeholder 6"/>
          <p:cNvSpPr>
            <a:spLocks noGrp="1"/>
          </p:cNvSpPr>
          <p:nvPr>
            <p:ph type="sldNum" sz="quarter" idx="12"/>
          </p:nvPr>
        </p:nvSpPr>
        <p:spPr/>
        <p:txBody>
          <a:bodyPr/>
          <a:lstStyle/>
          <a:p>
            <a:fld id="{8BFE91C8-025B-4BA8-AB82-44761071EC47}" type="slidenum">
              <a:rPr lang="en-US" smtClean="0"/>
              <a:t>‹#›</a:t>
            </a:fld>
            <a:endParaRPr lang="en-US"/>
          </a:p>
        </p:txBody>
      </p:sp>
      <p:sp>
        <p:nvSpPr>
          <p:cNvPr id="8" name="Title 1">
            <a:extLst>
              <a:ext uri="{FF2B5EF4-FFF2-40B4-BE49-F238E27FC236}">
                <a16:creationId xmlns:a16="http://schemas.microsoft.com/office/drawing/2014/main" id="{4740164F-3F88-4D45-97DB-0F21229D855E}"/>
              </a:ext>
            </a:extLst>
          </p:cNvPr>
          <p:cNvSpPr>
            <a:spLocks noGrp="1"/>
          </p:cNvSpPr>
          <p:nvPr>
            <p:ph type="title"/>
          </p:nvPr>
        </p:nvSpPr>
        <p:spPr>
          <a:xfrm>
            <a:off x="838200" y="88974"/>
            <a:ext cx="9258300" cy="1173433"/>
          </a:xfrm>
        </p:spPr>
        <p:txBody>
          <a:bodyPr/>
          <a:lstStyle/>
          <a:p>
            <a:r>
              <a:rPr lang="en-US" dirty="0"/>
              <a:t>Click to edit Master title style</a:t>
            </a:r>
          </a:p>
        </p:txBody>
      </p:sp>
    </p:spTree>
    <p:extLst>
      <p:ext uri="{BB962C8B-B14F-4D97-AF65-F5344CB8AC3E}">
        <p14:creationId xmlns:p14="http://schemas.microsoft.com/office/powerpoint/2010/main" val="1303257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rgbClr val="77BC1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lvl1pPr>
              <a:defRPr>
                <a:solidFill>
                  <a:srgbClr val="006FBA"/>
                </a:solidFill>
              </a:defRPr>
            </a:lvl1pPr>
            <a:lvl2pPr>
              <a:defRPr>
                <a:solidFill>
                  <a:srgbClr val="006FBA"/>
                </a:solidFill>
              </a:defRPr>
            </a:lvl2pPr>
            <a:lvl3pPr>
              <a:defRPr>
                <a:solidFill>
                  <a:srgbClr val="006FBA"/>
                </a:solidFill>
              </a:defRPr>
            </a:lvl3pPr>
            <a:lvl4pPr>
              <a:defRPr>
                <a:solidFill>
                  <a:srgbClr val="006FBA"/>
                </a:solidFill>
              </a:defRPr>
            </a:lvl4pPr>
            <a:lvl5pPr>
              <a:defRPr>
                <a:solidFill>
                  <a:srgbClr val="006FBA"/>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rgbClr val="77BC1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solidFill>
                  <a:srgbClr val="006FBA"/>
                </a:solidFill>
              </a:defRPr>
            </a:lvl1pPr>
            <a:lvl2pPr>
              <a:defRPr>
                <a:solidFill>
                  <a:srgbClr val="006FBA"/>
                </a:solidFill>
              </a:defRPr>
            </a:lvl2pPr>
            <a:lvl3pPr>
              <a:defRPr>
                <a:solidFill>
                  <a:srgbClr val="006FBA"/>
                </a:solidFill>
              </a:defRPr>
            </a:lvl3pPr>
            <a:lvl4pPr>
              <a:defRPr>
                <a:solidFill>
                  <a:srgbClr val="006FBA"/>
                </a:solidFill>
              </a:defRPr>
            </a:lvl4pPr>
            <a:lvl5pPr>
              <a:defRPr>
                <a:solidFill>
                  <a:srgbClr val="006FBA"/>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78DC7936-BDD7-4A4E-B8F6-F3001433391D}" type="datetimeFigureOut">
              <a:rPr lang="en-US" smtClean="0"/>
              <a:t>3/31/2026</a:t>
            </a:fld>
            <a:endParaRPr lang="en-US"/>
          </a:p>
        </p:txBody>
      </p:sp>
      <p:sp>
        <p:nvSpPr>
          <p:cNvPr id="9" name="Slide Number Placeholder 8"/>
          <p:cNvSpPr>
            <a:spLocks noGrp="1"/>
          </p:cNvSpPr>
          <p:nvPr>
            <p:ph type="sldNum" sz="quarter" idx="12"/>
          </p:nvPr>
        </p:nvSpPr>
        <p:spPr/>
        <p:txBody>
          <a:bodyPr/>
          <a:lstStyle/>
          <a:p>
            <a:fld id="{8BFE91C8-025B-4BA8-AB82-44761071EC47}" type="slidenum">
              <a:rPr lang="en-US" smtClean="0"/>
              <a:t>‹#›</a:t>
            </a:fld>
            <a:endParaRPr lang="en-US"/>
          </a:p>
        </p:txBody>
      </p:sp>
      <p:sp>
        <p:nvSpPr>
          <p:cNvPr id="11" name="Title 1">
            <a:extLst>
              <a:ext uri="{FF2B5EF4-FFF2-40B4-BE49-F238E27FC236}">
                <a16:creationId xmlns:a16="http://schemas.microsoft.com/office/drawing/2014/main" id="{7389BDD0-5ED7-49B9-97FE-B63074F479E8}"/>
              </a:ext>
            </a:extLst>
          </p:cNvPr>
          <p:cNvSpPr>
            <a:spLocks noGrp="1"/>
          </p:cNvSpPr>
          <p:nvPr>
            <p:ph type="title"/>
          </p:nvPr>
        </p:nvSpPr>
        <p:spPr>
          <a:xfrm>
            <a:off x="838200" y="88974"/>
            <a:ext cx="9258300" cy="1173433"/>
          </a:xfrm>
        </p:spPr>
        <p:txBody>
          <a:bodyPr/>
          <a:lstStyle/>
          <a:p>
            <a:r>
              <a:rPr lang="en-US" dirty="0"/>
              <a:t>Click to edit Master title style</a:t>
            </a:r>
          </a:p>
        </p:txBody>
      </p:sp>
    </p:spTree>
    <p:extLst>
      <p:ext uri="{BB962C8B-B14F-4D97-AF65-F5344CB8AC3E}">
        <p14:creationId xmlns:p14="http://schemas.microsoft.com/office/powerpoint/2010/main" val="374606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8DC7936-BDD7-4A4E-B8F6-F3001433391D}" type="datetimeFigureOut">
              <a:rPr lang="en-US" smtClean="0"/>
              <a:t>3/31/2026</a:t>
            </a:fld>
            <a:endParaRPr lang="en-US"/>
          </a:p>
        </p:txBody>
      </p:sp>
      <p:sp>
        <p:nvSpPr>
          <p:cNvPr id="5" name="Slide Number Placeholder 4"/>
          <p:cNvSpPr>
            <a:spLocks noGrp="1"/>
          </p:cNvSpPr>
          <p:nvPr>
            <p:ph type="sldNum" sz="quarter" idx="12"/>
          </p:nvPr>
        </p:nvSpPr>
        <p:spPr/>
        <p:txBody>
          <a:bodyPr/>
          <a:lstStyle/>
          <a:p>
            <a:fld id="{8BFE91C8-025B-4BA8-AB82-44761071EC47}" type="slidenum">
              <a:rPr lang="en-US" smtClean="0"/>
              <a:t>‹#›</a:t>
            </a:fld>
            <a:endParaRPr lang="en-US"/>
          </a:p>
        </p:txBody>
      </p:sp>
      <p:sp>
        <p:nvSpPr>
          <p:cNvPr id="6" name="Title 1">
            <a:extLst>
              <a:ext uri="{FF2B5EF4-FFF2-40B4-BE49-F238E27FC236}">
                <a16:creationId xmlns:a16="http://schemas.microsoft.com/office/drawing/2014/main" id="{90B8E768-D707-4226-A347-3C00FAFC48FC}"/>
              </a:ext>
            </a:extLst>
          </p:cNvPr>
          <p:cNvSpPr>
            <a:spLocks noGrp="1"/>
          </p:cNvSpPr>
          <p:nvPr>
            <p:ph type="title"/>
          </p:nvPr>
        </p:nvSpPr>
        <p:spPr>
          <a:xfrm>
            <a:off x="838200" y="88974"/>
            <a:ext cx="9258300" cy="1173433"/>
          </a:xfrm>
        </p:spPr>
        <p:txBody>
          <a:bodyPr/>
          <a:lstStyle/>
          <a:p>
            <a:r>
              <a:rPr lang="en-US" dirty="0"/>
              <a:t>Click to edit Master title style</a:t>
            </a:r>
          </a:p>
        </p:txBody>
      </p:sp>
    </p:spTree>
    <p:extLst>
      <p:ext uri="{BB962C8B-B14F-4D97-AF65-F5344CB8AC3E}">
        <p14:creationId xmlns:p14="http://schemas.microsoft.com/office/powerpoint/2010/main" val="1496584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8DC7936-BDD7-4A4E-B8F6-F3001433391D}" type="datetimeFigureOut">
              <a:rPr lang="en-US" smtClean="0"/>
              <a:t>3/31/2026</a:t>
            </a:fld>
            <a:endParaRPr lang="en-US"/>
          </a:p>
        </p:txBody>
      </p:sp>
      <p:sp>
        <p:nvSpPr>
          <p:cNvPr id="5" name="Slide Number Placeholder 4"/>
          <p:cNvSpPr>
            <a:spLocks noGrp="1"/>
          </p:cNvSpPr>
          <p:nvPr>
            <p:ph type="sldNum" sz="quarter" idx="12"/>
          </p:nvPr>
        </p:nvSpPr>
        <p:spPr/>
        <p:txBody>
          <a:bodyPr/>
          <a:lstStyle/>
          <a:p>
            <a:fld id="{8BFE91C8-025B-4BA8-AB82-44761071EC47}" type="slidenum">
              <a:rPr lang="en-US" smtClean="0"/>
              <a:t>‹#›</a:t>
            </a:fld>
            <a:endParaRPr lang="en-US"/>
          </a:p>
        </p:txBody>
      </p:sp>
      <p:sp>
        <p:nvSpPr>
          <p:cNvPr id="6" name="Title 1">
            <a:extLst>
              <a:ext uri="{FF2B5EF4-FFF2-40B4-BE49-F238E27FC236}">
                <a16:creationId xmlns:a16="http://schemas.microsoft.com/office/drawing/2014/main" id="{90B8E768-D707-4226-A347-3C00FAFC48FC}"/>
              </a:ext>
            </a:extLst>
          </p:cNvPr>
          <p:cNvSpPr>
            <a:spLocks noGrp="1"/>
          </p:cNvSpPr>
          <p:nvPr>
            <p:ph type="title"/>
          </p:nvPr>
        </p:nvSpPr>
        <p:spPr>
          <a:xfrm>
            <a:off x="838200" y="88974"/>
            <a:ext cx="9258300" cy="1173433"/>
          </a:xfrm>
        </p:spPr>
        <p:txBody>
          <a:bodyPr/>
          <a:lstStyle/>
          <a:p>
            <a:r>
              <a:rPr lang="en-US" dirty="0"/>
              <a:t>Click to edit Master title style</a:t>
            </a:r>
          </a:p>
        </p:txBody>
      </p:sp>
      <p:pic>
        <p:nvPicPr>
          <p:cNvPr id="7" name="Picture 6" descr="A close up of a logo&#10;&#10;Description generated with high confidence">
            <a:extLst>
              <a:ext uri="{FF2B5EF4-FFF2-40B4-BE49-F238E27FC236}">
                <a16:creationId xmlns:a16="http://schemas.microsoft.com/office/drawing/2014/main" id="{B9195789-512F-4136-A2A8-874A96D917F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2273"/>
          <a:stretch/>
        </p:blipFill>
        <p:spPr>
          <a:xfrm>
            <a:off x="0" y="1423987"/>
            <a:ext cx="12192000" cy="5434013"/>
          </a:xfrm>
          <a:prstGeom prst="rect">
            <a:avLst/>
          </a:prstGeom>
        </p:spPr>
      </p:pic>
    </p:spTree>
    <p:extLst>
      <p:ext uri="{BB962C8B-B14F-4D97-AF65-F5344CB8AC3E}">
        <p14:creationId xmlns:p14="http://schemas.microsoft.com/office/powerpoint/2010/main" val="5495719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8974"/>
            <a:ext cx="10515600" cy="117343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DC7936-BDD7-4A4E-B8F6-F3001433391D}" type="datetimeFigureOut">
              <a:rPr lang="en-US" smtClean="0"/>
              <a:t>3/31/2026</a:t>
            </a:fld>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FE91C8-025B-4BA8-AB82-44761071EC47}" type="slidenum">
              <a:rPr lang="en-US" smtClean="0"/>
              <a:t>‹#›</a:t>
            </a:fld>
            <a:endParaRPr lang="en-US"/>
          </a:p>
        </p:txBody>
      </p:sp>
      <p:sp>
        <p:nvSpPr>
          <p:cNvPr id="7" name="Rectangle 6">
            <a:extLst>
              <a:ext uri="{FF2B5EF4-FFF2-40B4-BE49-F238E27FC236}">
                <a16:creationId xmlns:a16="http://schemas.microsoft.com/office/drawing/2014/main" id="{91DF2448-4F34-4BE0-B009-EA38ADD153F0}"/>
              </a:ext>
            </a:extLst>
          </p:cNvPr>
          <p:cNvSpPr/>
          <p:nvPr userDrawn="1"/>
        </p:nvSpPr>
        <p:spPr>
          <a:xfrm>
            <a:off x="0" y="1353685"/>
            <a:ext cx="12192000" cy="60852"/>
          </a:xfrm>
          <a:prstGeom prst="rect">
            <a:avLst/>
          </a:prstGeom>
          <a:solidFill>
            <a:srgbClr val="006FBA">
              <a:alpha val="93333"/>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3309636"/>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Lst>
  <p:txStyles>
    <p:titleStyle>
      <a:lvl1pPr algn="l" defTabSz="914400" rtl="0" eaLnBrk="1" latinLnBrk="0" hangingPunct="1">
        <a:lnSpc>
          <a:spcPct val="90000"/>
        </a:lnSpc>
        <a:spcBef>
          <a:spcPct val="0"/>
        </a:spcBef>
        <a:buNone/>
        <a:defRPr sz="4400" b="1" kern="1200">
          <a:solidFill>
            <a:srgbClr val="006FB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oceaniaacademy.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664D7-F970-64A9-9DBB-DBAFFE1B49A7}"/>
            </a:ext>
          </a:extLst>
        </p:cNvPr>
        <p:cNvGrpSpPr/>
        <p:nvPr/>
      </p:nvGrpSpPr>
      <p:grpSpPr>
        <a:xfrm>
          <a:off x="0" y="0"/>
          <a:ext cx="0" cy="0"/>
          <a:chOff x="0" y="0"/>
          <a:chExt cx="0" cy="0"/>
        </a:xfrm>
      </p:grpSpPr>
      <p:sp>
        <p:nvSpPr>
          <p:cNvPr id="16" name="Content Placeholder 4">
            <a:extLst>
              <a:ext uri="{FF2B5EF4-FFF2-40B4-BE49-F238E27FC236}">
                <a16:creationId xmlns:a16="http://schemas.microsoft.com/office/drawing/2014/main" id="{3B4E9ED6-E79B-2CB5-0BF0-F5D8CCD044C4}"/>
              </a:ext>
            </a:extLst>
          </p:cNvPr>
          <p:cNvSpPr txBox="1">
            <a:spLocks/>
          </p:cNvSpPr>
          <p:nvPr/>
        </p:nvSpPr>
        <p:spPr>
          <a:xfrm>
            <a:off x="218208" y="1579892"/>
            <a:ext cx="5877792" cy="4988176"/>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AU" sz="2000" dirty="0">
                <a:solidFill>
                  <a:srgbClr val="000000"/>
                </a:solidFill>
                <a:latin typeface="Calibri" panose="020F0502020204030204" pitchFamily="34" charset="0"/>
                <a:ea typeface="Calibri" panose="020F0502020204030204" pitchFamily="34" charset="0"/>
              </a:rPr>
              <a:t>The Oceania Academy of Cerebral Palsy and other Childhood-onset Disabilities (Oceania Academy) aims to provide opportunities for connection, learning, and advocacy towards meaningful participation and improved quality of life for and with people with cerebral palsy and other childhood-onset disabilities across the lifespan. </a:t>
            </a:r>
          </a:p>
          <a:p>
            <a:pPr marL="0" indent="0">
              <a:lnSpc>
                <a:spcPct val="150000"/>
              </a:lnSpc>
              <a:buFont typeface="Arial" panose="020B0604020202020204" pitchFamily="34" charset="0"/>
              <a:buNone/>
            </a:pPr>
            <a:r>
              <a:rPr lang="en-AU" sz="2000" dirty="0">
                <a:solidFill>
                  <a:srgbClr val="000000"/>
                </a:solidFill>
                <a:latin typeface="Calibri" panose="020F0502020204030204" pitchFamily="34" charset="0"/>
                <a:ea typeface="Calibri" panose="020F0502020204030204" pitchFamily="34" charset="0"/>
              </a:rPr>
              <a:t>The Oceania Academy Board is offering </a:t>
            </a:r>
            <a:r>
              <a:rPr lang="en-AU" sz="2000" b="1" dirty="0">
                <a:solidFill>
                  <a:srgbClr val="000000"/>
                </a:solidFill>
                <a:latin typeface="Calibri" panose="020F0502020204030204" pitchFamily="34" charset="0"/>
                <a:ea typeface="Calibri" panose="020F0502020204030204" pitchFamily="34" charset="0"/>
              </a:rPr>
              <a:t>free one year of membership </a:t>
            </a:r>
            <a:r>
              <a:rPr lang="en-AU" sz="2000" dirty="0">
                <a:solidFill>
                  <a:srgbClr val="000000"/>
                </a:solidFill>
                <a:latin typeface="Calibri" panose="020F0502020204030204" pitchFamily="34" charset="0"/>
                <a:ea typeface="Calibri" panose="020F0502020204030204" pitchFamily="34" charset="0"/>
              </a:rPr>
              <a:t>to students in ‘entry to practice’ degrees, including undergraduate and graduate entry courses such as allied health or medical degrees. Higher research degrees such as a M-Phil or PhD, or post-graduate specialisation degrees are not eligible.  </a:t>
            </a:r>
          </a:p>
          <a:p>
            <a:pPr marL="0" indent="0">
              <a:lnSpc>
                <a:spcPct val="150000"/>
              </a:lnSpc>
              <a:buFont typeface="Arial" panose="020B0604020202020204" pitchFamily="34" charset="0"/>
              <a:buNone/>
            </a:pPr>
            <a:r>
              <a:rPr lang="en-AU" sz="2000" dirty="0">
                <a:solidFill>
                  <a:srgbClr val="000000"/>
                </a:solidFill>
                <a:latin typeface="Calibri" panose="020F0502020204030204" pitchFamily="34" charset="0"/>
              </a:rPr>
              <a:t>Email </a:t>
            </a:r>
            <a:r>
              <a:rPr lang="en-AU" sz="2000" dirty="0">
                <a:solidFill>
                  <a:srgbClr val="000000"/>
                </a:solidFill>
                <a:latin typeface="Calibri" panose="020F0502020204030204" pitchFamily="34" charset="0"/>
                <a:hlinkClick r:id="rId3"/>
              </a:rPr>
              <a:t>info@oceaniaacademy.org</a:t>
            </a:r>
            <a:r>
              <a:rPr lang="en-AU" sz="2000" dirty="0">
                <a:solidFill>
                  <a:srgbClr val="000000"/>
                </a:solidFill>
                <a:latin typeface="Calibri" panose="020F0502020204030204" pitchFamily="34" charset="0"/>
              </a:rPr>
              <a:t> with a copy of your student enrolment to sign up. </a:t>
            </a:r>
            <a:endParaRPr lang="en-AU" sz="3200" dirty="0"/>
          </a:p>
        </p:txBody>
      </p:sp>
      <p:sp>
        <p:nvSpPr>
          <p:cNvPr id="17" name="Text Placeholder 5">
            <a:extLst>
              <a:ext uri="{FF2B5EF4-FFF2-40B4-BE49-F238E27FC236}">
                <a16:creationId xmlns:a16="http://schemas.microsoft.com/office/drawing/2014/main" id="{95D58C34-ACF7-A9E0-00D1-90EA1A0C6771}"/>
              </a:ext>
            </a:extLst>
          </p:cNvPr>
          <p:cNvSpPr txBox="1">
            <a:spLocks/>
          </p:cNvSpPr>
          <p:nvPr/>
        </p:nvSpPr>
        <p:spPr>
          <a:xfrm>
            <a:off x="218208" y="6387290"/>
            <a:ext cx="6229889" cy="46003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AU" dirty="0">
                <a:solidFill>
                  <a:schemeClr val="accent1"/>
                </a:solidFill>
              </a:rPr>
              <a:t>https://</a:t>
            </a:r>
            <a:r>
              <a:rPr lang="en-AU" dirty="0" err="1">
                <a:solidFill>
                  <a:schemeClr val="accent1"/>
                </a:solidFill>
              </a:rPr>
              <a:t>www.oceaniaacademy.org</a:t>
            </a:r>
            <a:endParaRPr lang="en-AU" dirty="0">
              <a:solidFill>
                <a:schemeClr val="accent1"/>
              </a:solidFill>
            </a:endParaRPr>
          </a:p>
        </p:txBody>
      </p:sp>
      <p:pic>
        <p:nvPicPr>
          <p:cNvPr id="19" name="Picture 2" descr="https://www.ausacpdm.org.au/wp-content/uploads/2016/02/banner3.jpg">
            <a:extLst>
              <a:ext uri="{FF2B5EF4-FFF2-40B4-BE49-F238E27FC236}">
                <a16:creationId xmlns:a16="http://schemas.microsoft.com/office/drawing/2014/main" id="{5180814B-3693-82BE-CDCB-FB3812F7226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720" r="6685" b="8665"/>
          <a:stretch>
            <a:fillRect/>
          </a:stretch>
        </p:blipFill>
        <p:spPr bwMode="auto">
          <a:xfrm>
            <a:off x="6177776" y="4249884"/>
            <a:ext cx="6014224" cy="2608116"/>
          </a:xfrm>
          <a:prstGeom prst="rect">
            <a:avLst/>
          </a:prstGeom>
          <a:noFill/>
          <a:extLst>
            <a:ext uri="{909E8E84-426E-40DD-AFC4-6F175D3DCCD1}">
              <a14:hiddenFill xmlns:a14="http://schemas.microsoft.com/office/drawing/2010/main">
                <a:solidFill>
                  <a:srgbClr val="FFFFFF"/>
                </a:solidFill>
              </a14:hiddenFill>
            </a:ext>
          </a:extLst>
        </p:spPr>
      </p:pic>
      <p:sp>
        <p:nvSpPr>
          <p:cNvPr id="20" name="Content Placeholder 4">
            <a:extLst>
              <a:ext uri="{FF2B5EF4-FFF2-40B4-BE49-F238E27FC236}">
                <a16:creationId xmlns:a16="http://schemas.microsoft.com/office/drawing/2014/main" id="{CFB698B9-305C-099C-F14C-36B0F1A8648C}"/>
              </a:ext>
            </a:extLst>
          </p:cNvPr>
          <p:cNvSpPr txBox="1">
            <a:spLocks/>
          </p:cNvSpPr>
          <p:nvPr/>
        </p:nvSpPr>
        <p:spPr>
          <a:xfrm>
            <a:off x="6177776" y="1704583"/>
            <a:ext cx="6014224" cy="2368653"/>
          </a:xfrm>
          <a:prstGeom prst="rect">
            <a:avLst/>
          </a:prstGeom>
          <a:solidFill>
            <a:schemeClr val="accent6">
              <a:lumMod val="20000"/>
              <a:lumOff val="80000"/>
            </a:schemeClr>
          </a:solidFill>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6FBA"/>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6FBA"/>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6FBA"/>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6FBA"/>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6FBA"/>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07000"/>
              </a:lnSpc>
              <a:spcBef>
                <a:spcPts val="0"/>
              </a:spcBef>
              <a:buNone/>
            </a:pPr>
            <a:r>
              <a:rPr lang="en-AU" sz="1400" b="1" dirty="0">
                <a:solidFill>
                  <a:srgbClr val="000000"/>
                </a:solidFill>
                <a:latin typeface="Calibri" panose="020F0502020204030204" pitchFamily="34" charset="0"/>
                <a:ea typeface="Calibri" panose="020F0502020204030204" pitchFamily="34" charset="0"/>
                <a:cs typeface="Calibri" panose="020F0502020204030204" pitchFamily="34" charset="0"/>
              </a:rPr>
              <a:t>Membership includes:</a:t>
            </a:r>
            <a:endParaRPr lang="en-AU" sz="1100" b="1" dirty="0">
              <a:effectLst/>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spcBef>
                <a:spcPts val="0"/>
              </a:spcBef>
              <a:buSzPts val="1000"/>
              <a:tabLst>
                <a:tab pos="457200" algn="l"/>
              </a:tabLst>
            </a:pPr>
            <a:r>
              <a:rPr lang="en-AU"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Opportunity to connect with Academy members</a:t>
            </a:r>
          </a:p>
          <a:p>
            <a:pPr lvl="0" fontAlgn="base">
              <a:lnSpc>
                <a:spcPct val="107000"/>
              </a:lnSpc>
              <a:spcBef>
                <a:spcPts val="0"/>
              </a:spcBef>
              <a:buSzPts val="1000"/>
              <a:tabLst>
                <a:tab pos="457200" algn="l"/>
              </a:tabLst>
            </a:pPr>
            <a:r>
              <a:rPr lang="en-AU"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Discounted registration for the Oceania Academy conference</a:t>
            </a:r>
          </a:p>
          <a:p>
            <a:pPr lvl="0" fontAlgn="base">
              <a:lnSpc>
                <a:spcPct val="107000"/>
              </a:lnSpc>
              <a:spcBef>
                <a:spcPts val="0"/>
              </a:spcBef>
              <a:buSzPts val="1000"/>
              <a:tabLst>
                <a:tab pos="457200" algn="l"/>
              </a:tabLst>
            </a:pPr>
            <a:r>
              <a:rPr lang="en-AU"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Unrestricted access to the member-only part of the </a:t>
            </a:r>
            <a:r>
              <a:rPr lang="en-AU"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Oceania Academy </a:t>
            </a:r>
            <a:r>
              <a:rPr lang="en-AU"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website which includes educational material and podcasts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spcBef>
                <a:spcPts val="0"/>
              </a:spcBef>
              <a:buSzPts val="1000"/>
              <a:tabLst>
                <a:tab pos="457200" algn="l"/>
              </a:tabLst>
            </a:pPr>
            <a:r>
              <a:rPr lang="en-AU"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Opportunity to join committees that undertake many of the Academy’s activities. Additional benefits for people with lived experience who join an </a:t>
            </a:r>
            <a:r>
              <a:rPr lang="en-AU"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Oceania Academy </a:t>
            </a:r>
            <a:r>
              <a:rPr lang="en-AU"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committee include free registration at biennial </a:t>
            </a:r>
            <a:r>
              <a:rPr lang="en-AU"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Oceania Academy </a:t>
            </a:r>
            <a:r>
              <a:rPr lang="en-AU"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conferences, free membership of the </a:t>
            </a:r>
            <a:r>
              <a:rPr lang="en-AU"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Oceania Academy </a:t>
            </a:r>
            <a:r>
              <a:rPr lang="en-AU"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and an honorarium of $500 per year.</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spcBef>
                <a:spcPts val="0"/>
              </a:spcBef>
              <a:buSzPts val="1000"/>
              <a:tabLst>
                <a:tab pos="457200" algn="l"/>
              </a:tabLst>
            </a:pPr>
            <a:r>
              <a:rPr lang="en-AU"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Quarterly e-newsletter with Academy updates, research findings and opportunities</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1" name="Picture 20" descr="A close up of a sign&#10;&#10;AI-generated content may be incorrect.">
            <a:extLst>
              <a:ext uri="{FF2B5EF4-FFF2-40B4-BE49-F238E27FC236}">
                <a16:creationId xmlns:a16="http://schemas.microsoft.com/office/drawing/2014/main" id="{4EF38408-2607-ACA7-A40C-9ED7397E2F6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69002" y="97025"/>
            <a:ext cx="3779996" cy="1012823"/>
          </a:xfrm>
          <a:prstGeom prst="rect">
            <a:avLst/>
          </a:prstGeom>
        </p:spPr>
      </p:pic>
      <p:sp>
        <p:nvSpPr>
          <p:cNvPr id="22" name="TextBox 21">
            <a:extLst>
              <a:ext uri="{FF2B5EF4-FFF2-40B4-BE49-F238E27FC236}">
                <a16:creationId xmlns:a16="http://schemas.microsoft.com/office/drawing/2014/main" id="{A6CA6822-5CF2-90D6-CC87-A07AB49F9DE9}"/>
              </a:ext>
            </a:extLst>
          </p:cNvPr>
          <p:cNvSpPr txBox="1"/>
          <p:nvPr/>
        </p:nvSpPr>
        <p:spPr>
          <a:xfrm>
            <a:off x="218208" y="41304"/>
            <a:ext cx="7313862" cy="1323439"/>
          </a:xfrm>
          <a:prstGeom prst="rect">
            <a:avLst/>
          </a:prstGeom>
          <a:noFill/>
        </p:spPr>
        <p:txBody>
          <a:bodyPr wrap="square" rtlCol="0">
            <a:spAutoFit/>
          </a:bodyPr>
          <a:lstStyle/>
          <a:p>
            <a:r>
              <a:rPr lang="en-AU" sz="4000" b="1" dirty="0">
                <a:solidFill>
                  <a:schemeClr val="accent1"/>
                </a:solidFill>
                <a:latin typeface="Calibri" panose="020F0502020204030204" pitchFamily="34" charset="0"/>
                <a:ea typeface="Calibri" panose="020F0502020204030204" pitchFamily="34" charset="0"/>
              </a:rPr>
              <a:t>Free Oceania Academy Membership for Students</a:t>
            </a:r>
          </a:p>
        </p:txBody>
      </p:sp>
    </p:spTree>
    <p:extLst>
      <p:ext uri="{BB962C8B-B14F-4D97-AF65-F5344CB8AC3E}">
        <p14:creationId xmlns:p14="http://schemas.microsoft.com/office/powerpoint/2010/main" val="3777995983"/>
      </p:ext>
    </p:extLst>
  </p:cSld>
  <p:clrMapOvr>
    <a:masterClrMapping/>
  </p:clrMapOvr>
  <p:transition spd="slow"/>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1ABFB25EE934439F574BC264F0B8E6" ma:contentTypeVersion="18" ma:contentTypeDescription="Create a new document." ma:contentTypeScope="" ma:versionID="1adc5ff3058b7e58d967b71f3bdfa76c">
  <xsd:schema xmlns:xsd="http://www.w3.org/2001/XMLSchema" xmlns:xs="http://www.w3.org/2001/XMLSchema" xmlns:p="http://schemas.microsoft.com/office/2006/metadata/properties" xmlns:ns3="5053a65b-a790-45aa-b23d-3e4902a85933" xmlns:ns4="6b707ee7-774c-4141-8c69-3f50efb0eaa0" targetNamespace="http://schemas.microsoft.com/office/2006/metadata/properties" ma:root="true" ma:fieldsID="d1e6fb2358a2b67c9b669d6fa1966694" ns3:_="" ns4:_="">
    <xsd:import namespace="5053a65b-a790-45aa-b23d-3e4902a85933"/>
    <xsd:import namespace="6b707ee7-774c-4141-8c69-3f50efb0eaa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3:MediaServiceSearchProperties" minOccurs="0"/>
                <xsd:element ref="ns3:MediaServiceObjectDetectorVersions" minOccurs="0"/>
                <xsd:element ref="ns3:_activity" minOccurs="0"/>
                <xsd:element ref="ns3:MediaServiceSystemTags" minOccurs="0"/>
                <xsd:element ref="ns3:MediaLengthInSecond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53a65b-a790-45aa-b23d-3e4902a859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b707ee7-774c-4141-8c69-3f50efb0eaa0"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SharingHintHash" ma:index="2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5053a65b-a790-45aa-b23d-3e4902a8593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9F6472-9F5E-4BA4-ABF2-1C43BF2592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053a65b-a790-45aa-b23d-3e4902a85933"/>
    <ds:schemaRef ds:uri="6b707ee7-774c-4141-8c69-3f50efb0ea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5707E99-33DE-4BAD-B891-12804CF0D9B7}">
  <ds:schemaRefs>
    <ds:schemaRef ds:uri="http://www.w3.org/XML/1998/namespace"/>
    <ds:schemaRef ds:uri="http://schemas.microsoft.com/office/2006/documentManagement/types"/>
    <ds:schemaRef ds:uri="http://schemas.openxmlformats.org/package/2006/metadata/core-properties"/>
    <ds:schemaRef ds:uri="http://purl.org/dc/elements/1.1/"/>
    <ds:schemaRef ds:uri="http://purl.org/dc/terms/"/>
    <ds:schemaRef ds:uri="5053a65b-a790-45aa-b23d-3e4902a85933"/>
    <ds:schemaRef ds:uri="http://schemas.microsoft.com/office/infopath/2007/PartnerControls"/>
    <ds:schemaRef ds:uri="6b707ee7-774c-4141-8c69-3f50efb0eaa0"/>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750821CD-6B05-486B-914B-E6F9FAB855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8855</TotalTime>
  <Words>224</Words>
  <Application>Microsoft Office PowerPoint</Application>
  <PresentationFormat>Widescreen</PresentationFormat>
  <Paragraphs>12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Jarrad Langdon</dc:creator>
  <cp:lastModifiedBy>Sian Williams</cp:lastModifiedBy>
  <cp:revision>27</cp:revision>
  <dcterms:created xsi:type="dcterms:W3CDTF">2018-05-02T05:19:09Z</dcterms:created>
  <dcterms:modified xsi:type="dcterms:W3CDTF">2026-03-31T05:28:51Z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0x010100CD1ABFB25EE934439F574BC264F0B8E6</vt:lpwstr>
  </property>
  <property fmtid="{D5CDD505-2E9C-101B-9397-08002B2CF9AE}" pid="3" name="MSIP_Label_0f488380-630a-4f55-a077-a19445e3f360_Enabled">
    <vt:lpwstr>true</vt:lpwstr>
  </property>
  <property fmtid="{D5CDD505-2E9C-101B-9397-08002B2CF9AE}" pid="4" name="MSIP_Label_0f488380-630a-4f55-a077-a19445e3f360_SetDate">
    <vt:lpwstr>2026-03-30T01:52:23Z</vt:lpwstr>
  </property>
  <property fmtid="{D5CDD505-2E9C-101B-9397-08002B2CF9AE}" pid="5" name="MSIP_Label_0f488380-630a-4f55-a077-a19445e3f360_Method">
    <vt:lpwstr>Standard</vt:lpwstr>
  </property>
  <property fmtid="{D5CDD505-2E9C-101B-9397-08002B2CF9AE}" pid="6" name="MSIP_Label_0f488380-630a-4f55-a077-a19445e3f360_Name">
    <vt:lpwstr>OFFICIAL - INTERNAL</vt:lpwstr>
  </property>
  <property fmtid="{D5CDD505-2E9C-101B-9397-08002B2CF9AE}" pid="7" name="MSIP_Label_0f488380-630a-4f55-a077-a19445e3f360_SiteId">
    <vt:lpwstr>b6e377cf-9db3-46cb-91a2-fad9605bb15c</vt:lpwstr>
  </property>
  <property fmtid="{D5CDD505-2E9C-101B-9397-08002B2CF9AE}" pid="8" name="MSIP_Label_0f488380-630a-4f55-a077-a19445e3f360_ActionId">
    <vt:lpwstr>425a45e8-906d-4f8d-9131-b15c8a88a82b</vt:lpwstr>
  </property>
  <property fmtid="{D5CDD505-2E9C-101B-9397-08002B2CF9AE}" pid="9" name="MSIP_Label_0f488380-630a-4f55-a077-a19445e3f360_ContentBits">
    <vt:lpwstr>0</vt:lpwstr>
  </property>
  <property fmtid="{D5CDD505-2E9C-101B-9397-08002B2CF9AE}" pid="10" name="MSIP_Label_0f488380-630a-4f55-a077-a19445e3f360_Tag">
    <vt:lpwstr>50, 3, 0, 1</vt:lpwstr>
  </property>
</Properties>
</file>