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sldIdLst>
    <p:sldId id="26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BC1F"/>
    <a:srgbClr val="006FBA"/>
    <a:srgbClr val="1628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937CE7-6B2C-4C38-BDD9-2CFC83DFD765}" v="1" dt="2024-03-13T21:51:04.6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87942" autoAdjust="0"/>
  </p:normalViewPr>
  <p:slideViewPr>
    <p:cSldViewPr snapToGrid="0">
      <p:cViewPr varScale="1">
        <p:scale>
          <a:sx n="94" d="100"/>
          <a:sy n="94" d="100"/>
        </p:scale>
        <p:origin x="1092"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E01818-1631-4A10-82E5-276793DE853F}" type="datetimeFigureOut">
              <a:rPr lang="en-AU" smtClean="0"/>
              <a:t>5/08/2024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CA71D9-54B4-4162-939E-7A2F79F07AF7}" type="slidenum">
              <a:rPr lang="en-AU" smtClean="0"/>
              <a:t>‹#›</a:t>
            </a:fld>
            <a:endParaRPr lang="en-AU"/>
          </a:p>
        </p:txBody>
      </p:sp>
    </p:spTree>
    <p:extLst>
      <p:ext uri="{BB962C8B-B14F-4D97-AF65-F5344CB8AC3E}">
        <p14:creationId xmlns:p14="http://schemas.microsoft.com/office/powerpoint/2010/main" val="604872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3CA71D9-54B4-4162-939E-7A2F79F07AF7}" type="slidenum">
              <a:rPr lang="en-AU" smtClean="0"/>
              <a:t>1</a:t>
            </a:fld>
            <a:endParaRPr lang="en-AU"/>
          </a:p>
        </p:txBody>
      </p:sp>
    </p:spTree>
    <p:extLst>
      <p:ext uri="{BB962C8B-B14F-4D97-AF65-F5344CB8AC3E}">
        <p14:creationId xmlns:p14="http://schemas.microsoft.com/office/powerpoint/2010/main" val="3847566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DC7936-BDD7-4A4E-B8F6-F3001433391D}" type="datetimeFigureOut">
              <a:rPr lang="en-US" smtClean="0"/>
              <a:t>8/5/2024</a:t>
            </a:fld>
            <a:endParaRPr lang="en-US"/>
          </a:p>
        </p:txBody>
      </p:sp>
      <p:sp>
        <p:nvSpPr>
          <p:cNvPr id="6" name="Slide Number Placeholder 5"/>
          <p:cNvSpPr>
            <a:spLocks noGrp="1"/>
          </p:cNvSpPr>
          <p:nvPr>
            <p:ph type="sldNum" sz="quarter" idx="12"/>
          </p:nvPr>
        </p:nvSpPr>
        <p:spPr/>
        <p:txBody>
          <a:bodyPr/>
          <a:lstStyle/>
          <a:p>
            <a:fld id="{8BFE91C8-025B-4BA8-AB82-44761071EC47}" type="slidenum">
              <a:rPr lang="en-US" smtClean="0"/>
              <a:t>‹#›</a:t>
            </a:fld>
            <a:endParaRPr lang="en-US"/>
          </a:p>
        </p:txBody>
      </p:sp>
    </p:spTree>
    <p:extLst>
      <p:ext uri="{BB962C8B-B14F-4D97-AF65-F5344CB8AC3E}">
        <p14:creationId xmlns:p14="http://schemas.microsoft.com/office/powerpoint/2010/main" val="2136789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8974"/>
            <a:ext cx="9258300" cy="1173433"/>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C7936-BDD7-4A4E-B8F6-F3001433391D}" type="datetimeFigureOut">
              <a:rPr lang="en-US" smtClean="0"/>
              <a:t>8/5/2024</a:t>
            </a:fld>
            <a:endParaRPr lang="en-US"/>
          </a:p>
        </p:txBody>
      </p:sp>
      <p:sp>
        <p:nvSpPr>
          <p:cNvPr id="6" name="Slide Number Placeholder 5"/>
          <p:cNvSpPr>
            <a:spLocks noGrp="1"/>
          </p:cNvSpPr>
          <p:nvPr>
            <p:ph type="sldNum" sz="quarter" idx="12"/>
          </p:nvPr>
        </p:nvSpPr>
        <p:spPr/>
        <p:txBody>
          <a:bodyPr/>
          <a:lstStyle/>
          <a:p>
            <a:fld id="{8BFE91C8-025B-4BA8-AB82-44761071EC47}" type="slidenum">
              <a:rPr lang="en-US" smtClean="0"/>
              <a:t>‹#›</a:t>
            </a:fld>
            <a:endParaRPr lang="en-US"/>
          </a:p>
        </p:txBody>
      </p:sp>
    </p:spTree>
    <p:extLst>
      <p:ext uri="{BB962C8B-B14F-4D97-AF65-F5344CB8AC3E}">
        <p14:creationId xmlns:p14="http://schemas.microsoft.com/office/powerpoint/2010/main" val="209784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defRPr>
                <a:solidFill>
                  <a:srgbClr val="006FBA"/>
                </a:solidFill>
              </a:defRPr>
            </a:lvl1pPr>
            <a:lvl2pPr>
              <a:defRPr>
                <a:solidFill>
                  <a:srgbClr val="006FBA"/>
                </a:solidFill>
              </a:defRPr>
            </a:lvl2pPr>
            <a:lvl3pPr>
              <a:defRPr>
                <a:solidFill>
                  <a:srgbClr val="006FBA"/>
                </a:solidFill>
              </a:defRPr>
            </a:lvl3pPr>
            <a:lvl4pPr>
              <a:defRPr>
                <a:solidFill>
                  <a:srgbClr val="006FBA"/>
                </a:solidFill>
              </a:defRPr>
            </a:lvl4pPr>
            <a:lvl5pPr>
              <a:defRPr>
                <a:solidFill>
                  <a:srgbClr val="006FBA"/>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solidFill>
                  <a:srgbClr val="006FBA"/>
                </a:solidFill>
              </a:defRPr>
            </a:lvl1pPr>
            <a:lvl2pPr>
              <a:defRPr>
                <a:solidFill>
                  <a:srgbClr val="006FBA"/>
                </a:solidFill>
              </a:defRPr>
            </a:lvl2pPr>
            <a:lvl3pPr>
              <a:defRPr>
                <a:solidFill>
                  <a:srgbClr val="006FBA"/>
                </a:solidFill>
              </a:defRPr>
            </a:lvl3pPr>
            <a:lvl4pPr>
              <a:defRPr>
                <a:solidFill>
                  <a:srgbClr val="006FBA"/>
                </a:solidFill>
              </a:defRPr>
            </a:lvl4pPr>
            <a:lvl5pPr>
              <a:defRPr>
                <a:solidFill>
                  <a:srgbClr val="006FBA"/>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8DC7936-BDD7-4A4E-B8F6-F3001433391D}" type="datetimeFigureOut">
              <a:rPr lang="en-US" smtClean="0"/>
              <a:t>8/5/2024</a:t>
            </a:fld>
            <a:endParaRPr lang="en-US"/>
          </a:p>
        </p:txBody>
      </p:sp>
      <p:sp>
        <p:nvSpPr>
          <p:cNvPr id="7" name="Slide Number Placeholder 6"/>
          <p:cNvSpPr>
            <a:spLocks noGrp="1"/>
          </p:cNvSpPr>
          <p:nvPr>
            <p:ph type="sldNum" sz="quarter" idx="12"/>
          </p:nvPr>
        </p:nvSpPr>
        <p:spPr/>
        <p:txBody>
          <a:bodyPr/>
          <a:lstStyle/>
          <a:p>
            <a:fld id="{8BFE91C8-025B-4BA8-AB82-44761071EC47}" type="slidenum">
              <a:rPr lang="en-US" smtClean="0"/>
              <a:t>‹#›</a:t>
            </a:fld>
            <a:endParaRPr lang="en-US"/>
          </a:p>
        </p:txBody>
      </p:sp>
      <p:sp>
        <p:nvSpPr>
          <p:cNvPr id="8" name="Title 1">
            <a:extLst>
              <a:ext uri="{FF2B5EF4-FFF2-40B4-BE49-F238E27FC236}">
                <a16:creationId xmlns:a16="http://schemas.microsoft.com/office/drawing/2014/main" id="{4740164F-3F88-4D45-97DB-0F21229D855E}"/>
              </a:ext>
            </a:extLst>
          </p:cNvPr>
          <p:cNvSpPr>
            <a:spLocks noGrp="1"/>
          </p:cNvSpPr>
          <p:nvPr>
            <p:ph type="title"/>
          </p:nvPr>
        </p:nvSpPr>
        <p:spPr>
          <a:xfrm>
            <a:off x="838200" y="88974"/>
            <a:ext cx="9258300" cy="1173433"/>
          </a:xfrm>
        </p:spPr>
        <p:txBody>
          <a:bodyPr/>
          <a:lstStyle/>
          <a:p>
            <a:r>
              <a:rPr lang="en-US" dirty="0"/>
              <a:t>Click to edit Master title style</a:t>
            </a:r>
          </a:p>
        </p:txBody>
      </p:sp>
    </p:spTree>
    <p:extLst>
      <p:ext uri="{BB962C8B-B14F-4D97-AF65-F5344CB8AC3E}">
        <p14:creationId xmlns:p14="http://schemas.microsoft.com/office/powerpoint/2010/main" val="3992385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77BC1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rgbClr val="006FBA"/>
                </a:solidFill>
              </a:defRPr>
            </a:lvl1pPr>
            <a:lvl2pPr>
              <a:defRPr>
                <a:solidFill>
                  <a:srgbClr val="006FBA"/>
                </a:solidFill>
              </a:defRPr>
            </a:lvl2pPr>
            <a:lvl3pPr>
              <a:defRPr>
                <a:solidFill>
                  <a:srgbClr val="006FBA"/>
                </a:solidFill>
              </a:defRPr>
            </a:lvl3pPr>
            <a:lvl4pPr>
              <a:defRPr>
                <a:solidFill>
                  <a:srgbClr val="006FBA"/>
                </a:solidFill>
              </a:defRPr>
            </a:lvl4pPr>
            <a:lvl5pPr>
              <a:defRPr>
                <a:solidFill>
                  <a:srgbClr val="006FBA"/>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77BC1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rgbClr val="006FBA"/>
                </a:solidFill>
              </a:defRPr>
            </a:lvl1pPr>
            <a:lvl2pPr>
              <a:defRPr>
                <a:solidFill>
                  <a:srgbClr val="006FBA"/>
                </a:solidFill>
              </a:defRPr>
            </a:lvl2pPr>
            <a:lvl3pPr>
              <a:defRPr>
                <a:solidFill>
                  <a:srgbClr val="006FBA"/>
                </a:solidFill>
              </a:defRPr>
            </a:lvl3pPr>
            <a:lvl4pPr>
              <a:defRPr>
                <a:solidFill>
                  <a:srgbClr val="006FBA"/>
                </a:solidFill>
              </a:defRPr>
            </a:lvl4pPr>
            <a:lvl5pPr>
              <a:defRPr>
                <a:solidFill>
                  <a:srgbClr val="006FBA"/>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8DC7936-BDD7-4A4E-B8F6-F3001433391D}" type="datetimeFigureOut">
              <a:rPr lang="en-US" smtClean="0"/>
              <a:t>8/5/2024</a:t>
            </a:fld>
            <a:endParaRPr lang="en-US"/>
          </a:p>
        </p:txBody>
      </p:sp>
      <p:sp>
        <p:nvSpPr>
          <p:cNvPr id="9" name="Slide Number Placeholder 8"/>
          <p:cNvSpPr>
            <a:spLocks noGrp="1"/>
          </p:cNvSpPr>
          <p:nvPr>
            <p:ph type="sldNum" sz="quarter" idx="12"/>
          </p:nvPr>
        </p:nvSpPr>
        <p:spPr/>
        <p:txBody>
          <a:bodyPr/>
          <a:lstStyle/>
          <a:p>
            <a:fld id="{8BFE91C8-025B-4BA8-AB82-44761071EC47}" type="slidenum">
              <a:rPr lang="en-US" smtClean="0"/>
              <a:t>‹#›</a:t>
            </a:fld>
            <a:endParaRPr lang="en-US"/>
          </a:p>
        </p:txBody>
      </p:sp>
      <p:sp>
        <p:nvSpPr>
          <p:cNvPr id="11" name="Title 1">
            <a:extLst>
              <a:ext uri="{FF2B5EF4-FFF2-40B4-BE49-F238E27FC236}">
                <a16:creationId xmlns:a16="http://schemas.microsoft.com/office/drawing/2014/main" id="{7389BDD0-5ED7-49B9-97FE-B63074F479E8}"/>
              </a:ext>
            </a:extLst>
          </p:cNvPr>
          <p:cNvSpPr>
            <a:spLocks noGrp="1"/>
          </p:cNvSpPr>
          <p:nvPr>
            <p:ph type="title"/>
          </p:nvPr>
        </p:nvSpPr>
        <p:spPr>
          <a:xfrm>
            <a:off x="838200" y="88974"/>
            <a:ext cx="9258300" cy="1173433"/>
          </a:xfrm>
        </p:spPr>
        <p:txBody>
          <a:bodyPr/>
          <a:lstStyle/>
          <a:p>
            <a:r>
              <a:rPr lang="en-US" dirty="0"/>
              <a:t>Click to edit Master title style</a:t>
            </a:r>
          </a:p>
        </p:txBody>
      </p:sp>
    </p:spTree>
    <p:extLst>
      <p:ext uri="{BB962C8B-B14F-4D97-AF65-F5344CB8AC3E}">
        <p14:creationId xmlns:p14="http://schemas.microsoft.com/office/powerpoint/2010/main" val="1587181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DC7936-BDD7-4A4E-B8F6-F3001433391D}" type="datetimeFigureOut">
              <a:rPr lang="en-US" smtClean="0"/>
              <a:t>8/5/2024</a:t>
            </a:fld>
            <a:endParaRPr lang="en-US"/>
          </a:p>
        </p:txBody>
      </p:sp>
      <p:sp>
        <p:nvSpPr>
          <p:cNvPr id="5" name="Slide Number Placeholder 4"/>
          <p:cNvSpPr>
            <a:spLocks noGrp="1"/>
          </p:cNvSpPr>
          <p:nvPr>
            <p:ph type="sldNum" sz="quarter" idx="12"/>
          </p:nvPr>
        </p:nvSpPr>
        <p:spPr/>
        <p:txBody>
          <a:bodyPr/>
          <a:lstStyle/>
          <a:p>
            <a:fld id="{8BFE91C8-025B-4BA8-AB82-44761071EC47}" type="slidenum">
              <a:rPr lang="en-US" smtClean="0"/>
              <a:t>‹#›</a:t>
            </a:fld>
            <a:endParaRPr lang="en-US"/>
          </a:p>
        </p:txBody>
      </p:sp>
      <p:sp>
        <p:nvSpPr>
          <p:cNvPr id="6" name="Title 1">
            <a:extLst>
              <a:ext uri="{FF2B5EF4-FFF2-40B4-BE49-F238E27FC236}">
                <a16:creationId xmlns:a16="http://schemas.microsoft.com/office/drawing/2014/main" id="{90B8E768-D707-4226-A347-3C00FAFC48FC}"/>
              </a:ext>
            </a:extLst>
          </p:cNvPr>
          <p:cNvSpPr>
            <a:spLocks noGrp="1"/>
          </p:cNvSpPr>
          <p:nvPr>
            <p:ph type="title"/>
          </p:nvPr>
        </p:nvSpPr>
        <p:spPr>
          <a:xfrm>
            <a:off x="838200" y="88974"/>
            <a:ext cx="9258300" cy="1173433"/>
          </a:xfrm>
        </p:spPr>
        <p:txBody>
          <a:bodyPr/>
          <a:lstStyle/>
          <a:p>
            <a:r>
              <a:rPr lang="en-US" dirty="0"/>
              <a:t>Click to edit Master title style</a:t>
            </a:r>
          </a:p>
        </p:txBody>
      </p:sp>
    </p:spTree>
    <p:extLst>
      <p:ext uri="{BB962C8B-B14F-4D97-AF65-F5344CB8AC3E}">
        <p14:creationId xmlns:p14="http://schemas.microsoft.com/office/powerpoint/2010/main" val="192398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DC7936-BDD7-4A4E-B8F6-F3001433391D}" type="datetimeFigureOut">
              <a:rPr lang="en-US" smtClean="0"/>
              <a:t>8/5/2024</a:t>
            </a:fld>
            <a:endParaRPr lang="en-US"/>
          </a:p>
        </p:txBody>
      </p:sp>
      <p:sp>
        <p:nvSpPr>
          <p:cNvPr id="5" name="Slide Number Placeholder 4"/>
          <p:cNvSpPr>
            <a:spLocks noGrp="1"/>
          </p:cNvSpPr>
          <p:nvPr>
            <p:ph type="sldNum" sz="quarter" idx="12"/>
          </p:nvPr>
        </p:nvSpPr>
        <p:spPr/>
        <p:txBody>
          <a:bodyPr/>
          <a:lstStyle/>
          <a:p>
            <a:fld id="{8BFE91C8-025B-4BA8-AB82-44761071EC47}" type="slidenum">
              <a:rPr lang="en-US" smtClean="0"/>
              <a:t>‹#›</a:t>
            </a:fld>
            <a:endParaRPr lang="en-US"/>
          </a:p>
        </p:txBody>
      </p:sp>
      <p:sp>
        <p:nvSpPr>
          <p:cNvPr id="6" name="Title 1">
            <a:extLst>
              <a:ext uri="{FF2B5EF4-FFF2-40B4-BE49-F238E27FC236}">
                <a16:creationId xmlns:a16="http://schemas.microsoft.com/office/drawing/2014/main" id="{90B8E768-D707-4226-A347-3C00FAFC48FC}"/>
              </a:ext>
            </a:extLst>
          </p:cNvPr>
          <p:cNvSpPr>
            <a:spLocks noGrp="1"/>
          </p:cNvSpPr>
          <p:nvPr>
            <p:ph type="title"/>
          </p:nvPr>
        </p:nvSpPr>
        <p:spPr>
          <a:xfrm>
            <a:off x="838200" y="88974"/>
            <a:ext cx="9258300" cy="1173433"/>
          </a:xfrm>
        </p:spPr>
        <p:txBody>
          <a:bodyPr/>
          <a:lstStyle/>
          <a:p>
            <a:r>
              <a:rPr lang="en-US" dirty="0"/>
              <a:t>Click to edit Master title style</a:t>
            </a:r>
          </a:p>
        </p:txBody>
      </p:sp>
      <p:pic>
        <p:nvPicPr>
          <p:cNvPr id="7" name="Picture 6" descr="A close up of a logo&#10;&#10;Description generated with high confidence">
            <a:extLst>
              <a:ext uri="{FF2B5EF4-FFF2-40B4-BE49-F238E27FC236}">
                <a16:creationId xmlns:a16="http://schemas.microsoft.com/office/drawing/2014/main" id="{B9195789-512F-4136-A2A8-874A96D917F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2273"/>
          <a:stretch/>
        </p:blipFill>
        <p:spPr>
          <a:xfrm>
            <a:off x="0" y="1423987"/>
            <a:ext cx="12192000" cy="5434013"/>
          </a:xfrm>
          <a:prstGeom prst="rect">
            <a:avLst/>
          </a:prstGeom>
        </p:spPr>
      </p:pic>
    </p:spTree>
    <p:extLst>
      <p:ext uri="{BB962C8B-B14F-4D97-AF65-F5344CB8AC3E}">
        <p14:creationId xmlns:p14="http://schemas.microsoft.com/office/powerpoint/2010/main" val="346323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8974"/>
            <a:ext cx="10515600" cy="117343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C7936-BDD7-4A4E-B8F6-F3001433391D}" type="datetimeFigureOut">
              <a:rPr lang="en-US" smtClean="0"/>
              <a:t>8/5/2024</a:t>
            </a:fld>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E91C8-025B-4BA8-AB82-44761071EC47}" type="slidenum">
              <a:rPr lang="en-US" smtClean="0"/>
              <a:t>‹#›</a:t>
            </a:fld>
            <a:endParaRPr lang="en-US"/>
          </a:p>
        </p:txBody>
      </p:sp>
      <p:sp>
        <p:nvSpPr>
          <p:cNvPr id="7" name="Rectangle 6">
            <a:extLst>
              <a:ext uri="{FF2B5EF4-FFF2-40B4-BE49-F238E27FC236}">
                <a16:creationId xmlns:a16="http://schemas.microsoft.com/office/drawing/2014/main" id="{91DF2448-4F34-4BE0-B009-EA38ADD153F0}"/>
              </a:ext>
            </a:extLst>
          </p:cNvPr>
          <p:cNvSpPr/>
          <p:nvPr userDrawn="1"/>
        </p:nvSpPr>
        <p:spPr>
          <a:xfrm>
            <a:off x="0" y="1353685"/>
            <a:ext cx="12192000" cy="60852"/>
          </a:xfrm>
          <a:prstGeom prst="rect">
            <a:avLst/>
          </a:prstGeom>
          <a:solidFill>
            <a:srgbClr val="006FBA">
              <a:alpha val="9333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a:extLst>
              <a:ext uri="{FF2B5EF4-FFF2-40B4-BE49-F238E27FC236}">
                <a16:creationId xmlns:a16="http://schemas.microsoft.com/office/drawing/2014/main" id="{46222D32-8E17-49B9-892C-DF7291D1E837}"/>
              </a:ext>
            </a:extLst>
          </p:cNvPr>
          <p:cNvPicPr>
            <a:picLocks noChangeAspect="1"/>
          </p:cNvPicPr>
          <p:nvPr userDrawn="1"/>
        </p:nvPicPr>
        <p:blipFill rotWithShape="1">
          <a:blip r:embed="rId8"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r="74219"/>
          <a:stretch/>
        </p:blipFill>
        <p:spPr>
          <a:xfrm>
            <a:off x="10848776" y="-1"/>
            <a:ext cx="1343223" cy="1384111"/>
          </a:xfrm>
          <a:prstGeom prst="rect">
            <a:avLst/>
          </a:prstGeom>
        </p:spPr>
      </p:pic>
    </p:spTree>
    <p:extLst>
      <p:ext uri="{BB962C8B-B14F-4D97-AF65-F5344CB8AC3E}">
        <p14:creationId xmlns:p14="http://schemas.microsoft.com/office/powerpoint/2010/main" val="182195502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700" r:id="rId3"/>
    <p:sldLayoutId id="2147483701" r:id="rId4"/>
    <p:sldLayoutId id="2147483702" r:id="rId5"/>
    <p:sldLayoutId id="2147483703" r:id="rId6"/>
  </p:sldLayoutIdLst>
  <p:txStyles>
    <p:titleStyle>
      <a:lvl1pPr algn="l" defTabSz="914400" rtl="0" eaLnBrk="1" latinLnBrk="0" hangingPunct="1">
        <a:lnSpc>
          <a:spcPct val="90000"/>
        </a:lnSpc>
        <a:spcBef>
          <a:spcPct val="0"/>
        </a:spcBef>
        <a:buNone/>
        <a:defRPr sz="4400" b="1" kern="1200">
          <a:solidFill>
            <a:srgbClr val="006FB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ausacpdm.org.au"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hyperlink" Target="http://www.ausacpdm.org.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218208" y="1579892"/>
            <a:ext cx="5755871" cy="4496464"/>
          </a:xfrm>
        </p:spPr>
        <p:txBody>
          <a:bodyPr>
            <a:normAutofit fontScale="92500" lnSpcReduction="10000"/>
          </a:bodyPr>
          <a:lstStyle/>
          <a:p>
            <a:pPr marL="0" indent="0">
              <a:buNone/>
            </a:pPr>
            <a:r>
              <a:rPr lang="en-AU" b="1" dirty="0">
                <a:solidFill>
                  <a:schemeClr val="accent1"/>
                </a:solidFill>
                <a:effectLst/>
                <a:latin typeface="Calibri" panose="020F0502020204030204" pitchFamily="34" charset="0"/>
                <a:ea typeface="Calibri" panose="020F0502020204030204" pitchFamily="34" charset="0"/>
              </a:rPr>
              <a:t>AusACPDM membership </a:t>
            </a:r>
          </a:p>
          <a:p>
            <a:pPr marL="0" indent="0">
              <a:buNone/>
            </a:pPr>
            <a:r>
              <a:rPr lang="en-AU" sz="2000" dirty="0">
                <a:solidFill>
                  <a:srgbClr val="000000"/>
                </a:solidFill>
                <a:effectLst/>
                <a:latin typeface="Calibri" panose="020F0502020204030204" pitchFamily="34" charset="0"/>
                <a:ea typeface="Calibri" panose="020F0502020204030204" pitchFamily="34" charset="0"/>
              </a:rPr>
              <a:t>The Australasian Academy of Cerebral Palsy and Developmental Medicine (AusACPDM) promotes excellence in research and best practice clinical care for children and adults with cerebral palsy and developmental conditions. </a:t>
            </a:r>
          </a:p>
          <a:p>
            <a:pPr marL="0" indent="0">
              <a:buNone/>
            </a:pPr>
            <a:r>
              <a:rPr lang="en-AU" sz="2000" dirty="0">
                <a:solidFill>
                  <a:srgbClr val="000000"/>
                </a:solidFill>
                <a:effectLst/>
                <a:latin typeface="Calibri" panose="020F0502020204030204" pitchFamily="34" charset="0"/>
                <a:ea typeface="Calibri" panose="020F0502020204030204" pitchFamily="34" charset="0"/>
              </a:rPr>
              <a:t>In a new 2024 initiative, the AusACPDM Board is </a:t>
            </a:r>
            <a:r>
              <a:rPr lang="en-AU" sz="2000" dirty="0">
                <a:solidFill>
                  <a:srgbClr val="000000"/>
                </a:solidFill>
                <a:latin typeface="Calibri" panose="020F0502020204030204" pitchFamily="34" charset="0"/>
                <a:ea typeface="Calibri" panose="020F0502020204030204" pitchFamily="34" charset="0"/>
              </a:rPr>
              <a:t>offering </a:t>
            </a:r>
            <a:r>
              <a:rPr lang="en-AU" sz="2000" b="1" dirty="0">
                <a:solidFill>
                  <a:srgbClr val="000000"/>
                </a:solidFill>
                <a:latin typeface="Calibri" panose="020F0502020204030204" pitchFamily="34" charset="0"/>
                <a:ea typeface="Calibri" panose="020F0502020204030204" pitchFamily="34" charset="0"/>
              </a:rPr>
              <a:t>free </a:t>
            </a:r>
            <a:r>
              <a:rPr lang="en-AU" sz="2000" b="1" dirty="0">
                <a:solidFill>
                  <a:srgbClr val="000000"/>
                </a:solidFill>
                <a:effectLst/>
                <a:latin typeface="Calibri" panose="020F0502020204030204" pitchFamily="34" charset="0"/>
                <a:ea typeface="Calibri" panose="020F0502020204030204" pitchFamily="34" charset="0"/>
              </a:rPr>
              <a:t>one year of membership </a:t>
            </a:r>
            <a:r>
              <a:rPr lang="en-AU" sz="2000" dirty="0">
                <a:solidFill>
                  <a:srgbClr val="000000"/>
                </a:solidFill>
                <a:effectLst/>
                <a:latin typeface="Calibri" panose="020F0502020204030204" pitchFamily="34" charset="0"/>
                <a:ea typeface="Calibri" panose="020F0502020204030204" pitchFamily="34" charset="0"/>
              </a:rPr>
              <a:t>to students in ‘entry to practice’ degrees, including undergraduate and graduate entry courses such as allied health or medical degrees.</a:t>
            </a:r>
          </a:p>
          <a:p>
            <a:pPr marL="0" indent="0">
              <a:buNone/>
            </a:pPr>
            <a:r>
              <a:rPr lang="en-AU" sz="2000" dirty="0">
                <a:solidFill>
                  <a:srgbClr val="000000"/>
                </a:solidFill>
                <a:effectLst/>
                <a:latin typeface="Calibri" panose="020F0502020204030204" pitchFamily="34" charset="0"/>
                <a:ea typeface="Calibri" panose="020F0502020204030204" pitchFamily="34" charset="0"/>
              </a:rPr>
              <a:t>Health professionals who ar</a:t>
            </a:r>
            <a:r>
              <a:rPr lang="en-AU" sz="2000" dirty="0">
                <a:solidFill>
                  <a:srgbClr val="000000"/>
                </a:solidFill>
                <a:latin typeface="Calibri" panose="020F0502020204030204" pitchFamily="34" charset="0"/>
                <a:ea typeface="Calibri" panose="020F0502020204030204" pitchFamily="34" charset="0"/>
              </a:rPr>
              <a:t>e undertaking a higher research degree such as a Masters of PhD are not eligible. </a:t>
            </a:r>
            <a:r>
              <a:rPr lang="en-AU" sz="2000" dirty="0">
                <a:solidFill>
                  <a:srgbClr val="000000"/>
                </a:solidFill>
                <a:effectLst/>
                <a:latin typeface="Calibri" panose="020F0502020204030204" pitchFamily="34" charset="0"/>
                <a:ea typeface="Calibri" panose="020F0502020204030204" pitchFamily="34" charset="0"/>
              </a:rPr>
              <a:t> </a:t>
            </a:r>
          </a:p>
          <a:p>
            <a:pPr marL="0" indent="0">
              <a:buNone/>
            </a:pPr>
            <a:r>
              <a:rPr lang="en-AU" sz="2000" dirty="0">
                <a:solidFill>
                  <a:srgbClr val="000000"/>
                </a:solidFill>
                <a:latin typeface="Calibri" panose="020F0502020204030204" pitchFamily="34" charset="0"/>
              </a:rPr>
              <a:t>Email </a:t>
            </a:r>
            <a:r>
              <a:rPr lang="en-AU" sz="2000" dirty="0">
                <a:solidFill>
                  <a:srgbClr val="000000"/>
                </a:solidFill>
                <a:latin typeface="Calibri" panose="020F0502020204030204" pitchFamily="34" charset="0"/>
                <a:hlinkClick r:id="rId3"/>
              </a:rPr>
              <a:t>info@ausacpdm.org.au</a:t>
            </a:r>
            <a:r>
              <a:rPr lang="en-AU" sz="2000" dirty="0">
                <a:solidFill>
                  <a:srgbClr val="000000"/>
                </a:solidFill>
                <a:latin typeface="Calibri" panose="020F0502020204030204" pitchFamily="34" charset="0"/>
              </a:rPr>
              <a:t> with a copy of your student enrolment to sign up. </a:t>
            </a:r>
            <a:endParaRPr lang="en-AU" sz="3200" dirty="0"/>
          </a:p>
        </p:txBody>
      </p:sp>
      <p:sp>
        <p:nvSpPr>
          <p:cNvPr id="6" name="Text Placeholder 5"/>
          <p:cNvSpPr>
            <a:spLocks noGrp="1"/>
          </p:cNvSpPr>
          <p:nvPr>
            <p:ph type="body" sz="quarter" idx="3"/>
          </p:nvPr>
        </p:nvSpPr>
        <p:spPr>
          <a:xfrm>
            <a:off x="218208" y="5734839"/>
            <a:ext cx="3730336" cy="1027387"/>
          </a:xfrm>
        </p:spPr>
        <p:txBody>
          <a:bodyPr>
            <a:noAutofit/>
          </a:bodyPr>
          <a:lstStyle/>
          <a:p>
            <a:r>
              <a:rPr lang="en-AU" dirty="0">
                <a:hlinkClick r:id="rId4"/>
              </a:rPr>
              <a:t>www.ausacpdm.org.au</a:t>
            </a:r>
            <a:endParaRPr lang="en-AU" dirty="0"/>
          </a:p>
          <a:p>
            <a:r>
              <a:rPr lang="en-AU" dirty="0">
                <a:solidFill>
                  <a:schemeClr val="accent1"/>
                </a:solidFill>
              </a:rPr>
              <a:t>@</a:t>
            </a:r>
            <a:r>
              <a:rPr lang="en-AU" dirty="0" err="1">
                <a:solidFill>
                  <a:schemeClr val="accent1"/>
                </a:solidFill>
              </a:rPr>
              <a:t>AusACPDM</a:t>
            </a:r>
            <a:endParaRPr lang="en-AU" dirty="0">
              <a:solidFill>
                <a:schemeClr val="accent1"/>
              </a:solidFill>
            </a:endParaRPr>
          </a:p>
        </p:txBody>
      </p:sp>
      <p:sp>
        <p:nvSpPr>
          <p:cNvPr id="2" name="Title 1"/>
          <p:cNvSpPr>
            <a:spLocks noGrp="1"/>
          </p:cNvSpPr>
          <p:nvPr>
            <p:ph type="title"/>
          </p:nvPr>
        </p:nvSpPr>
        <p:spPr>
          <a:xfrm>
            <a:off x="218209" y="95774"/>
            <a:ext cx="10522579" cy="1173433"/>
          </a:xfrm>
        </p:spPr>
        <p:txBody>
          <a:bodyPr>
            <a:normAutofit/>
          </a:bodyPr>
          <a:lstStyle/>
          <a:p>
            <a:pPr algn="ctr"/>
            <a:r>
              <a:rPr lang="en-AU" dirty="0"/>
              <a:t>Free membership for students</a:t>
            </a:r>
          </a:p>
        </p:txBody>
      </p:sp>
      <p:pic>
        <p:nvPicPr>
          <p:cNvPr id="11" name="Picture 2" descr="https://www.ausacpdm.org.au/wp-content/uploads/2016/02/banner3.jpg">
            <a:extLst>
              <a:ext uri="{FF2B5EF4-FFF2-40B4-BE49-F238E27FC236}">
                <a16:creationId xmlns:a16="http://schemas.microsoft.com/office/drawing/2014/main" id="{64E428B1-903E-4925-A7B3-BA7D8341DD66}"/>
              </a:ext>
            </a:extLst>
          </p:cNvPr>
          <p:cNvPicPr>
            <a:picLocks noGrp="1" noChangeAspect="1" noChangeArrowheads="1"/>
          </p:cNvPicPr>
          <p:nvPr>
            <p:ph sz="quarter" idx="4"/>
          </p:nvPr>
        </p:nvPicPr>
        <p:blipFill rotWithShape="1">
          <a:blip r:embed="rId5">
            <a:extLst>
              <a:ext uri="{28A0092B-C50C-407E-A947-70E740481C1C}">
                <a14:useLocalDpi xmlns:a14="http://schemas.microsoft.com/office/drawing/2010/main" val="0"/>
              </a:ext>
            </a:extLst>
          </a:blip>
          <a:srcRect t="720" r="5415" b="8665"/>
          <a:stretch/>
        </p:blipFill>
        <p:spPr bwMode="auto">
          <a:xfrm>
            <a:off x="6096000" y="4249884"/>
            <a:ext cx="6096000" cy="260811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4">
            <a:extLst>
              <a:ext uri="{FF2B5EF4-FFF2-40B4-BE49-F238E27FC236}">
                <a16:creationId xmlns:a16="http://schemas.microsoft.com/office/drawing/2014/main" id="{7063DCBF-F981-E937-5FC2-4DAB54961E20}"/>
              </a:ext>
            </a:extLst>
          </p:cNvPr>
          <p:cNvSpPr txBox="1">
            <a:spLocks/>
          </p:cNvSpPr>
          <p:nvPr/>
        </p:nvSpPr>
        <p:spPr>
          <a:xfrm>
            <a:off x="6096000" y="1704583"/>
            <a:ext cx="6096000" cy="2368653"/>
          </a:xfrm>
          <a:prstGeom prst="rect">
            <a:avLst/>
          </a:prstGeom>
          <a:solidFill>
            <a:schemeClr val="accent6">
              <a:lumMod val="20000"/>
              <a:lumOff val="80000"/>
            </a:schemeClr>
          </a:solid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6FBA"/>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6FBA"/>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6FBA"/>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6FBA"/>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6FBA"/>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lnSpc>
                <a:spcPct val="107000"/>
              </a:lnSpc>
              <a:spcBef>
                <a:spcPts val="0"/>
              </a:spcBef>
              <a:buNone/>
            </a:pPr>
            <a:r>
              <a:rPr lang="en-AU" sz="1400" b="1" dirty="0">
                <a:solidFill>
                  <a:srgbClr val="000000"/>
                </a:solidFill>
                <a:latin typeface="Calibri" panose="020F0502020204030204" pitchFamily="34" charset="0"/>
                <a:ea typeface="Calibri" panose="020F0502020204030204" pitchFamily="34" charset="0"/>
                <a:cs typeface="Calibri" panose="020F0502020204030204" pitchFamily="34" charset="0"/>
              </a:rPr>
              <a:t>Membership includes:</a:t>
            </a:r>
            <a:endParaRPr lang="en-AU" sz="1100" b="1"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spcBef>
                <a:spcPts val="0"/>
              </a:spcBef>
              <a:buSzPts val="1000"/>
              <a:tabLst>
                <a:tab pos="457200" algn="l"/>
              </a:tabLst>
            </a:pPr>
            <a:r>
              <a:rPr lang="en-AU"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Opportunity to connect with Academy members</a:t>
            </a:r>
          </a:p>
          <a:p>
            <a:pPr lvl="0" fontAlgn="base">
              <a:lnSpc>
                <a:spcPct val="107000"/>
              </a:lnSpc>
              <a:spcBef>
                <a:spcPts val="0"/>
              </a:spcBef>
              <a:buSzPts val="1000"/>
              <a:tabLst>
                <a:tab pos="457200" algn="l"/>
              </a:tabLst>
            </a:pPr>
            <a:r>
              <a:rPr lang="en-AU"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Discounted registration for the AusACPDM conference</a:t>
            </a:r>
          </a:p>
          <a:p>
            <a:pPr lvl="0" fontAlgn="base">
              <a:lnSpc>
                <a:spcPct val="107000"/>
              </a:lnSpc>
              <a:spcBef>
                <a:spcPts val="0"/>
              </a:spcBef>
              <a:buSzPts val="1000"/>
              <a:tabLst>
                <a:tab pos="457200" algn="l"/>
              </a:tabLst>
            </a:pPr>
            <a:r>
              <a:rPr lang="en-AU"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Unrestricted access to the member-only part of the AusACPDM website which includes educational material and podcasts</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spcBef>
                <a:spcPts val="0"/>
              </a:spcBef>
              <a:buSzPts val="1000"/>
              <a:tabLst>
                <a:tab pos="457200" algn="l"/>
              </a:tabLst>
            </a:pPr>
            <a:r>
              <a:rPr lang="en-AU"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Opportunity to join committees that undertake many of the Academy’s activities. Additional benefits for people with lived experience who join an AusACPDM committee include free registration at biennial AusACPDM conferences, free membership of the AusACPDM and an honorarium of $500 per year.</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spcBef>
                <a:spcPts val="0"/>
              </a:spcBef>
              <a:buSzPts val="1000"/>
              <a:tabLst>
                <a:tab pos="457200" algn="l"/>
              </a:tabLst>
            </a:pPr>
            <a:r>
              <a:rPr lang="en-AU"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Quarterly e-newsletter with Academy updates, research findings and opportunities</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38023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053a65b-a790-45aa-b23d-3e4902a8593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D1ABFB25EE934439F574BC264F0B8E6" ma:contentTypeVersion="18" ma:contentTypeDescription="Create a new document." ma:contentTypeScope="" ma:versionID="1adc5ff3058b7e58d967b71f3bdfa76c">
  <xsd:schema xmlns:xsd="http://www.w3.org/2001/XMLSchema" xmlns:xs="http://www.w3.org/2001/XMLSchema" xmlns:p="http://schemas.microsoft.com/office/2006/metadata/properties" xmlns:ns3="5053a65b-a790-45aa-b23d-3e4902a85933" xmlns:ns4="6b707ee7-774c-4141-8c69-3f50efb0eaa0" targetNamespace="http://schemas.microsoft.com/office/2006/metadata/properties" ma:root="true" ma:fieldsID="d1e6fb2358a2b67c9b669d6fa1966694" ns3:_="" ns4:_="">
    <xsd:import namespace="5053a65b-a790-45aa-b23d-3e4902a85933"/>
    <xsd:import namespace="6b707ee7-774c-4141-8c69-3f50efb0eaa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ServiceSearchProperties" minOccurs="0"/>
                <xsd:element ref="ns3:MediaServiceObjectDetectorVersions" minOccurs="0"/>
                <xsd:element ref="ns3:_activity" minOccurs="0"/>
                <xsd:element ref="ns3:MediaServiceSystemTags" minOccurs="0"/>
                <xsd:element ref="ns3:MediaLengthInSecond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53a65b-a790-45aa-b23d-3e4902a859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SystemTags" ma:index="21" nillable="true" ma:displayName="MediaServiceSystemTags" ma:hidden="true" ma:internalName="MediaServiceSystemTag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b707ee7-774c-4141-8c69-3f50efb0eaa0"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element name="SharingHintHash" ma:index="2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707E99-33DE-4BAD-B891-12804CF0D9B7}">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6b707ee7-774c-4141-8c69-3f50efb0eaa0"/>
    <ds:schemaRef ds:uri="http://schemas.microsoft.com/office/2006/metadata/properties"/>
    <ds:schemaRef ds:uri="5053a65b-a790-45aa-b23d-3e4902a85933"/>
    <ds:schemaRef ds:uri="http://www.w3.org/XML/1998/namespace"/>
    <ds:schemaRef ds:uri="http://purl.org/dc/elements/1.1/"/>
  </ds:schemaRefs>
</ds:datastoreItem>
</file>

<file path=customXml/itemProps2.xml><?xml version="1.0" encoding="utf-8"?>
<ds:datastoreItem xmlns:ds="http://schemas.openxmlformats.org/officeDocument/2006/customXml" ds:itemID="{750821CD-6B05-486B-914B-E6F9FAB85503}">
  <ds:schemaRefs>
    <ds:schemaRef ds:uri="http://schemas.microsoft.com/sharepoint/v3/contenttype/forms"/>
  </ds:schemaRefs>
</ds:datastoreItem>
</file>

<file path=customXml/itemProps3.xml><?xml version="1.0" encoding="utf-8"?>
<ds:datastoreItem xmlns:ds="http://schemas.openxmlformats.org/officeDocument/2006/customXml" ds:itemID="{3F9F6472-9F5E-4BA4-ABF2-1C43BF2592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53a65b-a790-45aa-b23d-3e4902a85933"/>
    <ds:schemaRef ds:uri="6b707ee7-774c-4141-8c69-3f50efb0ea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8528</TotalTime>
  <Words>213</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Free membership for students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Jarrad Langdon</dc:creator>
  <cp:lastModifiedBy>Sian Williams</cp:lastModifiedBy>
  <cp:revision>18</cp:revision>
  <dcterms:created xsi:type="dcterms:W3CDTF">2018-05-02T05:19:09Z</dcterms:created>
  <dcterms:modified xsi:type="dcterms:W3CDTF">2024-08-05T00:36:24Z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0x010100CD1ABFB25EE934439F574BC264F0B8E6</vt:lpwstr>
  </property>
</Properties>
</file>